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notesSlides/notesSlide1.xml" ContentType="application/vnd.openxmlformats-officedocument.presentationml.notesSlide+xml"/>
  <Override PartName="/ppt/comments/comment3.xml" ContentType="application/vnd.openxmlformats-officedocument.presentationml.comments+xml"/>
  <Override PartName="/ppt/comments/comment4.xml" ContentType="application/vnd.openxmlformats-officedocument.presentationml.comments+xml"/>
  <Override PartName="/ppt/notesSlides/notesSlide2.xml" ContentType="application/vnd.openxmlformats-officedocument.presentationml.notesSlide+xml"/>
  <Override PartName="/ppt/comments/comment5.xml" ContentType="application/vnd.openxmlformats-officedocument.presentationml.comments+xml"/>
  <Override PartName="/ppt/comments/comment6.xml" ContentType="application/vnd.openxmlformats-officedocument.presentationml.comments+xml"/>
  <Override PartName="/ppt/comments/comment7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56" r:id="rId2"/>
    <p:sldId id="258" r:id="rId3"/>
    <p:sldId id="281" r:id="rId4"/>
    <p:sldId id="259" r:id="rId5"/>
    <p:sldId id="272" r:id="rId6"/>
    <p:sldId id="278" r:id="rId7"/>
    <p:sldId id="267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shua King" initials="JK" lastIdx="14" clrIdx="0">
    <p:extLst>
      <p:ext uri="{19B8F6BF-5375-455C-9EA6-DF929625EA0E}">
        <p15:presenceInfo xmlns:p15="http://schemas.microsoft.com/office/powerpoint/2012/main" userId="978ff7fefa7b196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7" autoAdjust="0"/>
    <p:restoredTop sz="81669" autoAdjust="0"/>
  </p:normalViewPr>
  <p:slideViewPr>
    <p:cSldViewPr snapToGrid="0">
      <p:cViewPr varScale="1">
        <p:scale>
          <a:sx n="89" d="100"/>
          <a:sy n="89" d="100"/>
        </p:scale>
        <p:origin x="45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0" d="100"/>
        <a:sy n="6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1-07T21:39:36.277" idx="2">
    <p:pos x="7680" y="0"/>
    <p:text>Photo by Mark de Jong on Unsplash
https://unsplash.com/@mrmarkdejong</p:text>
    <p:extLst>
      <p:ext uri="{C676402C-5697-4E1C-873F-D02D1690AC5C}">
        <p15:threadingInfo xmlns:p15="http://schemas.microsoft.com/office/powerpoint/2012/main" timeZoneBias="-78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1-07T22:32:27.607" idx="3">
    <p:pos x="2809" y="3362"/>
    <p:text>“Microsoft is a
registered trademark of Microsoft Corporation in the United States and/or other countries.”</p:text>
    <p:extLst>
      <p:ext uri="{C676402C-5697-4E1C-873F-D02D1690AC5C}">
        <p15:threadingInfo xmlns:p15="http://schemas.microsoft.com/office/powerpoint/2012/main" timeZoneBias="-78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1-08T21:35:58.376" idx="4">
    <p:pos x="3698" y="1477"/>
    <p:text>© 2020 Microsoft</p:text>
    <p:extLst>
      <p:ext uri="{C676402C-5697-4E1C-873F-D02D1690AC5C}">
        <p15:threadingInfo xmlns:p15="http://schemas.microsoft.com/office/powerpoint/2012/main" timeZoneBias="-780"/>
      </p:ext>
    </p:extLst>
  </p:cm>
  <p:cm authorId="1" dt="2020-01-08T21:36:04.757" idx="5">
    <p:pos x="4665" y="1480"/>
    <p:text>© 2020 Microsoft</p:text>
    <p:extLst>
      <p:ext uri="{C676402C-5697-4E1C-873F-D02D1690AC5C}">
        <p15:threadingInfo xmlns:p15="http://schemas.microsoft.com/office/powerpoint/2012/main" timeZoneBias="-780"/>
      </p:ext>
    </p:extLst>
  </p:cm>
  <p:cm authorId="1" dt="2020-01-08T21:36:10.145" idx="6">
    <p:pos x="5535" y="1481"/>
    <p:text>© 2020 Microsoft</p:text>
    <p:extLst>
      <p:ext uri="{C676402C-5697-4E1C-873F-D02D1690AC5C}">
        <p15:threadingInfo xmlns:p15="http://schemas.microsoft.com/office/powerpoint/2012/main" timeZoneBias="-780"/>
      </p:ext>
    </p:extLst>
  </p:cm>
  <p:cm authorId="1" dt="2020-01-08T21:36:14.256" idx="7">
    <p:pos x="6525" y="1480"/>
    <p:text>© 2020 Microsoft</p:text>
    <p:extLst>
      <p:ext uri="{C676402C-5697-4E1C-873F-D02D1690AC5C}">
        <p15:threadingInfo xmlns:p15="http://schemas.microsoft.com/office/powerpoint/2012/main" timeZoneBias="-780"/>
      </p:ext>
    </p:extLst>
  </p:cm>
  <p:cm authorId="1" dt="2020-01-08T21:50:18.329" idx="8">
    <p:pos x="7680" y="-800"/>
    <p:text>Photo by Oliver Hale on Unsplash
https://unsplash.com/@4themorningshoot</p:text>
    <p:extLst>
      <p:ext uri="{C676402C-5697-4E1C-873F-D02D1690AC5C}">
        <p15:threadingInfo xmlns:p15="http://schemas.microsoft.com/office/powerpoint/2012/main" timeZoneBias="-78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1-08T22:03:39.465" idx="10">
    <p:pos x="4500" y="564"/>
    <p:text>Photo by Artem Beliaikin on Unsplash
https://unsplash.com/@belart84</p:text>
    <p:extLst>
      <p:ext uri="{C676402C-5697-4E1C-873F-D02D1690AC5C}">
        <p15:threadingInfo xmlns:p15="http://schemas.microsoft.com/office/powerpoint/2012/main" timeZoneBias="-78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1-14T22:03:42.154" idx="1">
    <p:pos x="3053" y="0"/>
    <p:text>Photo by TL Strot on Unsplash
https://unsplash.com/@tammylynn</p:text>
    <p:extLst>
      <p:ext uri="{C676402C-5697-4E1C-873F-D02D1690AC5C}">
        <p15:threadingInfo xmlns:p15="http://schemas.microsoft.com/office/powerpoint/2012/main" timeZoneBias="-780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1-14T21:43:58.809" idx="11">
    <p:pos x="5844" y="0"/>
    <p:text>Photo by Mark de Jong on Unsplash
https://unsplash.com/@mrmarkdejong</p:text>
    <p:extLst>
      <p:ext uri="{C676402C-5697-4E1C-873F-D02D1690AC5C}">
        <p15:threadingInfo xmlns:p15="http://schemas.microsoft.com/office/powerpoint/2012/main" timeZoneBias="-780"/>
      </p:ext>
    </p:extLst>
  </p:cm>
  <p:cm authorId="1" dt="2020-01-14T21:45:32.912" idx="12">
    <p:pos x="7647" y="0"/>
    <p:text>Photo by Markus Spiske on Unsplash
https://unsplash.com/@markusspiske</p:text>
    <p:extLst>
      <p:ext uri="{C676402C-5697-4E1C-873F-D02D1690AC5C}">
        <p15:threadingInfo xmlns:p15="http://schemas.microsoft.com/office/powerpoint/2012/main" timeZoneBias="-780"/>
      </p:ext>
    </p:extLst>
  </p:cm>
  <p:cm authorId="1" dt="2020-01-14T21:47:15.718" idx="13">
    <p:pos x="3310" y="0"/>
    <p:text>Photo by Kari Shea on Unsplash
https://unsplash.com/@karishea</p:text>
    <p:extLst>
      <p:ext uri="{C676402C-5697-4E1C-873F-D02D1690AC5C}">
        <p15:threadingInfo xmlns:p15="http://schemas.microsoft.com/office/powerpoint/2012/main" timeZoneBias="-780"/>
      </p:ext>
    </p:extLst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1-14T21:51:35.260" idx="14">
    <p:pos x="3156" y="0"/>
    <p:text>Photo by Jan Tinneberg on Unsplash
https://unsplash.com/@craft_ear</p:text>
    <p:extLst>
      <p:ext uri="{C676402C-5697-4E1C-873F-D02D1690AC5C}">
        <p15:threadingInfo xmlns:p15="http://schemas.microsoft.com/office/powerpoint/2012/main" timeZoneBias="-78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326A72-417A-49E7-AA8F-C02AE780FB59}" type="datetimeFigureOut">
              <a:rPr lang="en-US" smtClean="0"/>
              <a:t>1/14/2020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53A0A6-0188-48A0-93FA-E413BF70CA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5615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Number_8_wire#cite_note-5" TargetMode="External"/><Relationship Id="rId7" Type="http://schemas.openxmlformats.org/officeDocument/2006/relationships/hyperlink" Target="https://en.wikipedia.org/wiki/Number_8_wire#cite_note-8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en.wikipedia.org/wiki/Number_8_wire#cite_note-7" TargetMode="External"/><Relationship Id="rId5" Type="http://schemas.openxmlformats.org/officeDocument/2006/relationships/hyperlink" Target="https://en.wikipedia.org/wiki/Number_8_wire#cite_note-6" TargetMode="External"/><Relationship Id="rId4" Type="http://schemas.openxmlformats.org/officeDocument/2006/relationships/hyperlink" Target="https://en.wikipedia.org/wiki/New_Zealanders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Collect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data at cloud scale—across all users, devices, applications and infrastructure, both on-premises and in multiple clouds.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Detect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previously uncovered threats and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minimise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false positives using analytics and unparalleled threat intelligence from Microsoft.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Investigate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threats with AI and hunt suspicious activities at scale, tapping into decades of cybersecurity work at Microsoft.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Respond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to incidents rapidly with built-in orchestration and automation of common tasks.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53A0A6-0188-48A0-93FA-E413BF70CA5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8879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 a consequence of the ubiquitous use of number 8 wire in New Zealand, remote farms often had rolls of number 8 wire on hand, and the wire would often be used inventively and practically to solve mechanical or structural problems other than fencing.</a:t>
            </a:r>
            <a:r>
              <a:rPr lang="en-US" sz="1200" b="0" i="0" u="none" strike="noStrike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[5]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Accordingly, the term "number 8 wire" came to represent the ingenuity and resourcefulness of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New Zealanders"/>
              </a:rPr>
              <a:t>New Zealanders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en-US" sz="1200" b="0" i="0" u="none" strike="noStrike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[6]</a:t>
            </a:r>
            <a:r>
              <a:rPr lang="en-US" sz="1200" b="0" i="0" u="none" strike="noStrike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/>
              </a:rPr>
              <a:t>[7]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and the phrase "a number 8 wire mentality" evolved to denote an ability to create or repair machinery using whatever scrap materials are available on hand.</a:t>
            </a:r>
            <a:r>
              <a:rPr lang="en-US" sz="1200" b="0" i="0" u="none" strike="noStrike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/>
              </a:rPr>
              <a:t>[8]</a:t>
            </a:r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53A0A6-0188-48A0-93FA-E413BF70CA5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602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452421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1">
            <a:extLst>
              <a:ext uri="{FF2B5EF4-FFF2-40B4-BE49-F238E27FC236}">
                <a16:creationId xmlns:a16="http://schemas.microsoft.com/office/drawing/2014/main" id="{A494F28B-7E69-4464-8B83-458F386EEB2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15453" y="3957945"/>
            <a:ext cx="4828673" cy="2342147"/>
          </a:xfrm>
          <a:custGeom>
            <a:avLst/>
            <a:gdLst>
              <a:gd name="connsiteX0" fmla="*/ 0 w 4828673"/>
              <a:gd name="connsiteY0" fmla="*/ 0 h 2342147"/>
              <a:gd name="connsiteX1" fmla="*/ 4828673 w 4828673"/>
              <a:gd name="connsiteY1" fmla="*/ 0 h 2342147"/>
              <a:gd name="connsiteX2" fmla="*/ 4828673 w 4828673"/>
              <a:gd name="connsiteY2" fmla="*/ 2342147 h 2342147"/>
              <a:gd name="connsiteX3" fmla="*/ 0 w 4828673"/>
              <a:gd name="connsiteY3" fmla="*/ 2342147 h 23421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8673" h="2342147">
                <a:moveTo>
                  <a:pt x="0" y="0"/>
                </a:moveTo>
                <a:lnTo>
                  <a:pt x="4828673" y="0"/>
                </a:lnTo>
                <a:lnTo>
                  <a:pt x="4828673" y="2342147"/>
                </a:lnTo>
                <a:lnTo>
                  <a:pt x="0" y="2342147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50"/>
            </a:lvl1pPr>
          </a:lstStyle>
          <a:p>
            <a:endParaRPr lang="en-US"/>
          </a:p>
        </p:txBody>
      </p:sp>
      <p:sp>
        <p:nvSpPr>
          <p:cNvPr id="4" name="Picture Placeholder 10">
            <a:extLst>
              <a:ext uri="{FF2B5EF4-FFF2-40B4-BE49-F238E27FC236}">
                <a16:creationId xmlns:a16="http://schemas.microsoft.com/office/drawing/2014/main" id="{42924A16-B704-41F3-B4B6-C35EDC7D46C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144126" y="895048"/>
            <a:ext cx="5438274" cy="2798202"/>
          </a:xfrm>
          <a:custGeom>
            <a:avLst/>
            <a:gdLst>
              <a:gd name="connsiteX0" fmla="*/ 0 w 4748463"/>
              <a:gd name="connsiteY0" fmla="*/ 0 h 2133600"/>
              <a:gd name="connsiteX1" fmla="*/ 4748463 w 4748463"/>
              <a:gd name="connsiteY1" fmla="*/ 0 h 2133600"/>
              <a:gd name="connsiteX2" fmla="*/ 4748463 w 4748463"/>
              <a:gd name="connsiteY2" fmla="*/ 2133600 h 2133600"/>
              <a:gd name="connsiteX3" fmla="*/ 0 w 4748463"/>
              <a:gd name="connsiteY3" fmla="*/ 2133600 h 213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48463" h="2133600">
                <a:moveTo>
                  <a:pt x="0" y="0"/>
                </a:moveTo>
                <a:lnTo>
                  <a:pt x="4748463" y="0"/>
                </a:lnTo>
                <a:lnTo>
                  <a:pt x="4748463" y="2133600"/>
                </a:lnTo>
                <a:lnTo>
                  <a:pt x="0" y="21336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5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190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4E9EF22B-F126-4CE9-9F8E-ED4029504CF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5010150" cy="6858000"/>
          </a:xfrm>
          <a:custGeom>
            <a:avLst/>
            <a:gdLst>
              <a:gd name="connsiteX0" fmla="*/ 4772950 w 5010150"/>
              <a:gd name="connsiteY0" fmla="*/ 1140719 h 6858000"/>
              <a:gd name="connsiteX1" fmla="*/ 4932217 w 5010150"/>
              <a:gd name="connsiteY1" fmla="*/ 1190949 h 6858000"/>
              <a:gd name="connsiteX2" fmla="*/ 4959086 w 5010150"/>
              <a:gd name="connsiteY2" fmla="*/ 1498352 h 6858000"/>
              <a:gd name="connsiteX3" fmla="*/ 461065 w 5010150"/>
              <a:gd name="connsiteY3" fmla="*/ 6858000 h 6858000"/>
              <a:gd name="connsiteX4" fmla="*/ 96500 w 5010150"/>
              <a:gd name="connsiteY4" fmla="*/ 6858000 h 6858000"/>
              <a:gd name="connsiteX5" fmla="*/ 82977 w 5010150"/>
              <a:gd name="connsiteY5" fmla="*/ 6836977 h 6858000"/>
              <a:gd name="connsiteX6" fmla="*/ 110143 w 5010150"/>
              <a:gd name="connsiteY6" fmla="*/ 6597307 h 6858000"/>
              <a:gd name="connsiteX7" fmla="*/ 4624813 w 5010150"/>
              <a:gd name="connsiteY7" fmla="*/ 1217819 h 6858000"/>
              <a:gd name="connsiteX8" fmla="*/ 4772950 w 5010150"/>
              <a:gd name="connsiteY8" fmla="*/ 1140719 h 6858000"/>
              <a:gd name="connsiteX9" fmla="*/ 4552806 w 5010150"/>
              <a:gd name="connsiteY9" fmla="*/ 652618 h 6858000"/>
              <a:gd name="connsiteX10" fmla="*/ 4712072 w 5010150"/>
              <a:gd name="connsiteY10" fmla="*/ 702848 h 6858000"/>
              <a:gd name="connsiteX11" fmla="*/ 4738942 w 5010150"/>
              <a:gd name="connsiteY11" fmla="*/ 1010252 h 6858000"/>
              <a:gd name="connsiteX12" fmla="*/ 85525 w 5010150"/>
              <a:gd name="connsiteY12" fmla="*/ 6555063 h 6858000"/>
              <a:gd name="connsiteX13" fmla="*/ 17793 w 5010150"/>
              <a:gd name="connsiteY13" fmla="*/ 6609097 h 6858000"/>
              <a:gd name="connsiteX14" fmla="*/ 0 w 5010150"/>
              <a:gd name="connsiteY14" fmla="*/ 6616107 h 6858000"/>
              <a:gd name="connsiteX15" fmla="*/ 0 w 5010150"/>
              <a:gd name="connsiteY15" fmla="*/ 5978131 h 6858000"/>
              <a:gd name="connsiteX16" fmla="*/ 4404669 w 5010150"/>
              <a:gd name="connsiteY16" fmla="*/ 729718 h 6858000"/>
              <a:gd name="connsiteX17" fmla="*/ 4552806 w 5010150"/>
              <a:gd name="connsiteY17" fmla="*/ 652618 h 6858000"/>
              <a:gd name="connsiteX18" fmla="*/ 4455398 w 5010150"/>
              <a:gd name="connsiteY18" fmla="*/ 24037 h 6858000"/>
              <a:gd name="connsiteX19" fmla="*/ 4614664 w 5010150"/>
              <a:gd name="connsiteY19" fmla="*/ 74268 h 6858000"/>
              <a:gd name="connsiteX20" fmla="*/ 4641533 w 5010150"/>
              <a:gd name="connsiteY20" fmla="*/ 381671 h 6858000"/>
              <a:gd name="connsiteX21" fmla="*/ 134302 w 5010150"/>
              <a:gd name="connsiteY21" fmla="*/ 5752296 h 6858000"/>
              <a:gd name="connsiteX22" fmla="*/ 27333 w 5010150"/>
              <a:gd name="connsiteY22" fmla="*/ 5821788 h 6858000"/>
              <a:gd name="connsiteX23" fmla="*/ 0 w 5010150"/>
              <a:gd name="connsiteY23" fmla="*/ 5826839 h 6858000"/>
              <a:gd name="connsiteX24" fmla="*/ 0 w 5010150"/>
              <a:gd name="connsiteY24" fmla="*/ 5233485 h 6858000"/>
              <a:gd name="connsiteX25" fmla="*/ 4307261 w 5010150"/>
              <a:gd name="connsiteY25" fmla="*/ 101138 h 6858000"/>
              <a:gd name="connsiteX26" fmla="*/ 4455398 w 5010150"/>
              <a:gd name="connsiteY26" fmla="*/ 24037 h 6858000"/>
              <a:gd name="connsiteX27" fmla="*/ 3841720 w 5010150"/>
              <a:gd name="connsiteY27" fmla="*/ 24036 h 6858000"/>
              <a:gd name="connsiteX28" fmla="*/ 4000987 w 5010150"/>
              <a:gd name="connsiteY28" fmla="*/ 74267 h 6858000"/>
              <a:gd name="connsiteX29" fmla="*/ 4027855 w 5010150"/>
              <a:gd name="connsiteY29" fmla="*/ 381671 h 6858000"/>
              <a:gd name="connsiteX30" fmla="*/ 0 w 5010150"/>
              <a:gd name="connsiteY30" fmla="*/ 5181090 h 6858000"/>
              <a:gd name="connsiteX31" fmla="*/ 0 w 5010150"/>
              <a:gd name="connsiteY31" fmla="*/ 4502251 h 6858000"/>
              <a:gd name="connsiteX32" fmla="*/ 3693583 w 5010150"/>
              <a:gd name="connsiteY32" fmla="*/ 101136 h 6858000"/>
              <a:gd name="connsiteX33" fmla="*/ 3841720 w 5010150"/>
              <a:gd name="connsiteY33" fmla="*/ 24036 h 6858000"/>
              <a:gd name="connsiteX34" fmla="*/ 3154035 w 5010150"/>
              <a:gd name="connsiteY34" fmla="*/ 0 h 6858000"/>
              <a:gd name="connsiteX35" fmla="*/ 3723742 w 5010150"/>
              <a:gd name="connsiteY35" fmla="*/ 0 h 6858000"/>
              <a:gd name="connsiteX36" fmla="*/ 0 w 5010150"/>
              <a:gd name="connsiteY36" fmla="*/ 4437052 h 6858000"/>
              <a:gd name="connsiteX37" fmla="*/ 0 w 5010150"/>
              <a:gd name="connsiteY37" fmla="*/ 3758213 h 6858000"/>
              <a:gd name="connsiteX38" fmla="*/ 2538028 w 5010150"/>
              <a:gd name="connsiteY38" fmla="*/ 0 h 6858000"/>
              <a:gd name="connsiteX39" fmla="*/ 3107736 w 5010150"/>
              <a:gd name="connsiteY39" fmla="*/ 0 h 6858000"/>
              <a:gd name="connsiteX40" fmla="*/ 0 w 5010150"/>
              <a:gd name="connsiteY40" fmla="*/ 3703045 h 6858000"/>
              <a:gd name="connsiteX41" fmla="*/ 0 w 5010150"/>
              <a:gd name="connsiteY41" fmla="*/ 3024206 h 6858000"/>
              <a:gd name="connsiteX42" fmla="*/ 1914643 w 5010150"/>
              <a:gd name="connsiteY42" fmla="*/ 0 h 6858000"/>
              <a:gd name="connsiteX43" fmla="*/ 2484351 w 5010150"/>
              <a:gd name="connsiteY43" fmla="*/ 0 h 6858000"/>
              <a:gd name="connsiteX44" fmla="*/ 0 w 5010150"/>
              <a:gd name="connsiteY44" fmla="*/ 2960247 h 6858000"/>
              <a:gd name="connsiteX45" fmla="*/ 0 w 5010150"/>
              <a:gd name="connsiteY45" fmla="*/ 228140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5010150" h="6858000">
                <a:moveTo>
                  <a:pt x="4772950" y="1140719"/>
                </a:moveTo>
                <a:cubicBezTo>
                  <a:pt x="4828581" y="1135856"/>
                  <a:pt x="4886063" y="1152217"/>
                  <a:pt x="4932217" y="1190949"/>
                </a:cubicBezTo>
                <a:cubicBezTo>
                  <a:pt x="5024523" y="1268417"/>
                  <a:pt x="5036554" y="1406047"/>
                  <a:pt x="4959086" y="1498352"/>
                </a:cubicBezTo>
                <a:lnTo>
                  <a:pt x="461065" y="6858000"/>
                </a:lnTo>
                <a:lnTo>
                  <a:pt x="96500" y="6858000"/>
                </a:lnTo>
                <a:lnTo>
                  <a:pt x="82977" y="6836977"/>
                </a:lnTo>
                <a:cubicBezTo>
                  <a:pt x="44284" y="6761261"/>
                  <a:pt x="52042" y="6666536"/>
                  <a:pt x="110143" y="6597307"/>
                </a:cubicBezTo>
                <a:lnTo>
                  <a:pt x="4624813" y="1217819"/>
                </a:lnTo>
                <a:cubicBezTo>
                  <a:pt x="4663546" y="1171665"/>
                  <a:pt x="4717321" y="1145581"/>
                  <a:pt x="4772950" y="1140719"/>
                </a:cubicBezTo>
                <a:close/>
                <a:moveTo>
                  <a:pt x="4552806" y="652618"/>
                </a:moveTo>
                <a:cubicBezTo>
                  <a:pt x="4608435" y="647756"/>
                  <a:pt x="4665919" y="664115"/>
                  <a:pt x="4712072" y="702848"/>
                </a:cubicBezTo>
                <a:cubicBezTo>
                  <a:pt x="4804378" y="780315"/>
                  <a:pt x="4816408" y="917945"/>
                  <a:pt x="4738942" y="1010252"/>
                </a:cubicBezTo>
                <a:lnTo>
                  <a:pt x="85525" y="6555063"/>
                </a:lnTo>
                <a:cubicBezTo>
                  <a:pt x="66159" y="6578140"/>
                  <a:pt x="43032" y="6596199"/>
                  <a:pt x="17793" y="6609097"/>
                </a:cubicBezTo>
                <a:lnTo>
                  <a:pt x="0" y="6616107"/>
                </a:lnTo>
                <a:lnTo>
                  <a:pt x="0" y="5978131"/>
                </a:lnTo>
                <a:lnTo>
                  <a:pt x="4404669" y="729718"/>
                </a:lnTo>
                <a:cubicBezTo>
                  <a:pt x="4443403" y="683565"/>
                  <a:pt x="4497176" y="657480"/>
                  <a:pt x="4552806" y="652618"/>
                </a:cubicBezTo>
                <a:close/>
                <a:moveTo>
                  <a:pt x="4455398" y="24037"/>
                </a:moveTo>
                <a:cubicBezTo>
                  <a:pt x="4511027" y="19175"/>
                  <a:pt x="4568512" y="35534"/>
                  <a:pt x="4614664" y="74268"/>
                </a:cubicBezTo>
                <a:cubicBezTo>
                  <a:pt x="4706971" y="151735"/>
                  <a:pt x="4719001" y="289365"/>
                  <a:pt x="4641533" y="381671"/>
                </a:cubicBezTo>
                <a:lnTo>
                  <a:pt x="134302" y="5752296"/>
                </a:lnTo>
                <a:cubicBezTo>
                  <a:pt x="105252" y="5786911"/>
                  <a:pt x="67741" y="5810237"/>
                  <a:pt x="27333" y="5821788"/>
                </a:cubicBezTo>
                <a:lnTo>
                  <a:pt x="0" y="5826839"/>
                </a:lnTo>
                <a:lnTo>
                  <a:pt x="0" y="5233485"/>
                </a:lnTo>
                <a:lnTo>
                  <a:pt x="4307261" y="101138"/>
                </a:lnTo>
                <a:cubicBezTo>
                  <a:pt x="4345994" y="54984"/>
                  <a:pt x="4399770" y="28899"/>
                  <a:pt x="4455398" y="24037"/>
                </a:cubicBezTo>
                <a:close/>
                <a:moveTo>
                  <a:pt x="3841720" y="24036"/>
                </a:moveTo>
                <a:cubicBezTo>
                  <a:pt x="3897349" y="19174"/>
                  <a:pt x="3954834" y="35533"/>
                  <a:pt x="4000987" y="74267"/>
                </a:cubicBezTo>
                <a:cubicBezTo>
                  <a:pt x="4093294" y="151734"/>
                  <a:pt x="4105324" y="289364"/>
                  <a:pt x="4027855" y="381671"/>
                </a:cubicBezTo>
                <a:lnTo>
                  <a:pt x="0" y="5181090"/>
                </a:lnTo>
                <a:lnTo>
                  <a:pt x="0" y="4502251"/>
                </a:lnTo>
                <a:lnTo>
                  <a:pt x="3693583" y="101136"/>
                </a:lnTo>
                <a:cubicBezTo>
                  <a:pt x="3732317" y="54983"/>
                  <a:pt x="3786091" y="28899"/>
                  <a:pt x="3841720" y="24036"/>
                </a:cubicBezTo>
                <a:close/>
                <a:moveTo>
                  <a:pt x="3154035" y="0"/>
                </a:moveTo>
                <a:lnTo>
                  <a:pt x="3723742" y="0"/>
                </a:lnTo>
                <a:lnTo>
                  <a:pt x="0" y="4437052"/>
                </a:lnTo>
                <a:lnTo>
                  <a:pt x="0" y="3758213"/>
                </a:lnTo>
                <a:close/>
                <a:moveTo>
                  <a:pt x="2538028" y="0"/>
                </a:moveTo>
                <a:lnTo>
                  <a:pt x="3107736" y="0"/>
                </a:lnTo>
                <a:lnTo>
                  <a:pt x="0" y="3703045"/>
                </a:lnTo>
                <a:lnTo>
                  <a:pt x="0" y="3024206"/>
                </a:lnTo>
                <a:close/>
                <a:moveTo>
                  <a:pt x="1914643" y="0"/>
                </a:moveTo>
                <a:lnTo>
                  <a:pt x="2484351" y="0"/>
                </a:lnTo>
                <a:lnTo>
                  <a:pt x="0" y="2960247"/>
                </a:lnTo>
                <a:lnTo>
                  <a:pt x="0" y="228140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8383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958C3DF6-06AA-4ACE-8F11-1CFCA41211F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690182" y="0"/>
            <a:ext cx="4769260" cy="6858000"/>
          </a:xfrm>
          <a:custGeom>
            <a:avLst/>
            <a:gdLst>
              <a:gd name="connsiteX0" fmla="*/ 0 w 4769260"/>
              <a:gd name="connsiteY0" fmla="*/ 0 h 6858000"/>
              <a:gd name="connsiteX1" fmla="*/ 4769260 w 4769260"/>
              <a:gd name="connsiteY1" fmla="*/ 0 h 6858000"/>
              <a:gd name="connsiteX2" fmla="*/ 4769260 w 4769260"/>
              <a:gd name="connsiteY2" fmla="*/ 6858000 h 6858000"/>
              <a:gd name="connsiteX3" fmla="*/ 0 w 476926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69260" h="6858000">
                <a:moveTo>
                  <a:pt x="0" y="0"/>
                </a:moveTo>
                <a:lnTo>
                  <a:pt x="4769260" y="0"/>
                </a:lnTo>
                <a:lnTo>
                  <a:pt x="476926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9783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C565C75C-12D7-46AC-924C-859EBB08FE0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943849" y="400049"/>
            <a:ext cx="3790950" cy="6019800"/>
          </a:xfrm>
          <a:custGeom>
            <a:avLst/>
            <a:gdLst>
              <a:gd name="connsiteX0" fmla="*/ 1475916 w 3790950"/>
              <a:gd name="connsiteY0" fmla="*/ 1288085 h 6019800"/>
              <a:gd name="connsiteX1" fmla="*/ 1475916 w 3790950"/>
              <a:gd name="connsiteY1" fmla="*/ 4674570 h 6019800"/>
              <a:gd name="connsiteX2" fmla="*/ 2883373 w 3790950"/>
              <a:gd name="connsiteY2" fmla="*/ 4674570 h 6019800"/>
              <a:gd name="connsiteX3" fmla="*/ 2883373 w 3790950"/>
              <a:gd name="connsiteY3" fmla="*/ 4191304 h 6019800"/>
              <a:gd name="connsiteX4" fmla="*/ 2007569 w 3790950"/>
              <a:gd name="connsiteY4" fmla="*/ 4191304 h 6019800"/>
              <a:gd name="connsiteX5" fmla="*/ 2007569 w 3790950"/>
              <a:gd name="connsiteY5" fmla="*/ 1288085 h 6019800"/>
              <a:gd name="connsiteX6" fmla="*/ 0 w 3790950"/>
              <a:gd name="connsiteY6" fmla="*/ 0 h 6019800"/>
              <a:gd name="connsiteX7" fmla="*/ 3790950 w 3790950"/>
              <a:gd name="connsiteY7" fmla="*/ 0 h 6019800"/>
              <a:gd name="connsiteX8" fmla="*/ 3790950 w 3790950"/>
              <a:gd name="connsiteY8" fmla="*/ 6019800 h 6019800"/>
              <a:gd name="connsiteX9" fmla="*/ 0 w 3790950"/>
              <a:gd name="connsiteY9" fmla="*/ 6019800 h 6019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790950" h="6019800">
                <a:moveTo>
                  <a:pt x="1475916" y="1288085"/>
                </a:moveTo>
                <a:lnTo>
                  <a:pt x="1475916" y="4674570"/>
                </a:lnTo>
                <a:lnTo>
                  <a:pt x="2883373" y="4674570"/>
                </a:lnTo>
                <a:lnTo>
                  <a:pt x="2883373" y="4191304"/>
                </a:lnTo>
                <a:lnTo>
                  <a:pt x="2007569" y="4191304"/>
                </a:lnTo>
                <a:lnTo>
                  <a:pt x="2007569" y="1288085"/>
                </a:lnTo>
                <a:close/>
                <a:moveTo>
                  <a:pt x="0" y="0"/>
                </a:moveTo>
                <a:lnTo>
                  <a:pt x="3790950" y="0"/>
                </a:lnTo>
                <a:lnTo>
                  <a:pt x="3790950" y="6019800"/>
                </a:lnTo>
                <a:lnTo>
                  <a:pt x="0" y="60198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4795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8069CAD-09CA-48E2-A514-27529E209EC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466850" y="895350"/>
            <a:ext cx="5676900" cy="304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02398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5D2E5830-6A3F-4E77-A55C-881C708359A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82379" y="306143"/>
            <a:ext cx="3862387" cy="6245714"/>
          </a:xfrm>
          <a:custGeom>
            <a:avLst/>
            <a:gdLst>
              <a:gd name="connsiteX0" fmla="*/ 1148678 w 3862387"/>
              <a:gd name="connsiteY0" fmla="*/ 1536717 h 6245714"/>
              <a:gd name="connsiteX1" fmla="*/ 1148678 w 3862387"/>
              <a:gd name="connsiteY1" fmla="*/ 4694414 h 6245714"/>
              <a:gd name="connsiteX2" fmla="*/ 1644413 w 3862387"/>
              <a:gd name="connsiteY2" fmla="*/ 4694414 h 6245714"/>
              <a:gd name="connsiteX3" fmla="*/ 1644413 w 3862387"/>
              <a:gd name="connsiteY3" fmla="*/ 3340873 h 6245714"/>
              <a:gd name="connsiteX4" fmla="*/ 2208953 w 3862387"/>
              <a:gd name="connsiteY4" fmla="*/ 3340873 h 6245714"/>
              <a:gd name="connsiteX5" fmla="*/ 2208953 w 3862387"/>
              <a:gd name="connsiteY5" fmla="*/ 4694414 h 6245714"/>
              <a:gd name="connsiteX6" fmla="*/ 2713710 w 3862387"/>
              <a:gd name="connsiteY6" fmla="*/ 4694414 h 6245714"/>
              <a:gd name="connsiteX7" fmla="*/ 2713710 w 3862387"/>
              <a:gd name="connsiteY7" fmla="*/ 1536717 h 6245714"/>
              <a:gd name="connsiteX8" fmla="*/ 2208953 w 3862387"/>
              <a:gd name="connsiteY8" fmla="*/ 1536717 h 6245714"/>
              <a:gd name="connsiteX9" fmla="*/ 2208953 w 3862387"/>
              <a:gd name="connsiteY9" fmla="*/ 2890257 h 6245714"/>
              <a:gd name="connsiteX10" fmla="*/ 1644413 w 3862387"/>
              <a:gd name="connsiteY10" fmla="*/ 2890257 h 6245714"/>
              <a:gd name="connsiteX11" fmla="*/ 1644413 w 3862387"/>
              <a:gd name="connsiteY11" fmla="*/ 1536717 h 6245714"/>
              <a:gd name="connsiteX12" fmla="*/ 0 w 3862387"/>
              <a:gd name="connsiteY12" fmla="*/ 0 h 6245714"/>
              <a:gd name="connsiteX13" fmla="*/ 3862387 w 3862387"/>
              <a:gd name="connsiteY13" fmla="*/ 0 h 6245714"/>
              <a:gd name="connsiteX14" fmla="*/ 3862387 w 3862387"/>
              <a:gd name="connsiteY14" fmla="*/ 6245714 h 6245714"/>
              <a:gd name="connsiteX15" fmla="*/ 0 w 3862387"/>
              <a:gd name="connsiteY15" fmla="*/ 6245714 h 6245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862387" h="6245714">
                <a:moveTo>
                  <a:pt x="1148678" y="1536717"/>
                </a:moveTo>
                <a:lnTo>
                  <a:pt x="1148678" y="4694414"/>
                </a:lnTo>
                <a:lnTo>
                  <a:pt x="1644413" y="4694414"/>
                </a:lnTo>
                <a:lnTo>
                  <a:pt x="1644413" y="3340873"/>
                </a:lnTo>
                <a:lnTo>
                  <a:pt x="2208953" y="3340873"/>
                </a:lnTo>
                <a:lnTo>
                  <a:pt x="2208953" y="4694414"/>
                </a:lnTo>
                <a:lnTo>
                  <a:pt x="2713710" y="4694414"/>
                </a:lnTo>
                <a:lnTo>
                  <a:pt x="2713710" y="1536717"/>
                </a:lnTo>
                <a:lnTo>
                  <a:pt x="2208953" y="1536717"/>
                </a:lnTo>
                <a:lnTo>
                  <a:pt x="2208953" y="2890257"/>
                </a:lnTo>
                <a:lnTo>
                  <a:pt x="1644413" y="2890257"/>
                </a:lnTo>
                <a:lnTo>
                  <a:pt x="1644413" y="1536717"/>
                </a:lnTo>
                <a:close/>
                <a:moveTo>
                  <a:pt x="0" y="0"/>
                </a:moveTo>
                <a:lnTo>
                  <a:pt x="3862387" y="0"/>
                </a:lnTo>
                <a:lnTo>
                  <a:pt x="3862387" y="6245714"/>
                </a:lnTo>
                <a:lnTo>
                  <a:pt x="0" y="624571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7500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C6BD124B-7C6E-4C8C-9426-E81D3D2D80D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7854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4">
            <a:extLst>
              <a:ext uri="{FF2B5EF4-FFF2-40B4-BE49-F238E27FC236}">
                <a16:creationId xmlns:a16="http://schemas.microsoft.com/office/drawing/2014/main" id="{FCB5A12B-532C-4B37-A2C4-8F38E80DC6B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681815" y="1042523"/>
            <a:ext cx="2680336" cy="4163377"/>
          </a:xfrm>
          <a:custGeom>
            <a:avLst/>
            <a:gdLst>
              <a:gd name="connsiteX0" fmla="*/ 0 w 2680336"/>
              <a:gd name="connsiteY0" fmla="*/ 0 h 4163377"/>
              <a:gd name="connsiteX1" fmla="*/ 2680336 w 2680336"/>
              <a:gd name="connsiteY1" fmla="*/ 0 h 4163377"/>
              <a:gd name="connsiteX2" fmla="*/ 2680336 w 2680336"/>
              <a:gd name="connsiteY2" fmla="*/ 742950 h 4163377"/>
              <a:gd name="connsiteX3" fmla="*/ 971550 w 2680336"/>
              <a:gd name="connsiteY3" fmla="*/ 742950 h 4163377"/>
              <a:gd name="connsiteX4" fmla="*/ 971550 w 2680336"/>
              <a:gd name="connsiteY4" fmla="*/ 1714499 h 4163377"/>
              <a:gd name="connsiteX5" fmla="*/ 2280286 w 2680336"/>
              <a:gd name="connsiteY5" fmla="*/ 1714499 h 4163377"/>
              <a:gd name="connsiteX6" fmla="*/ 2280286 w 2680336"/>
              <a:gd name="connsiteY6" fmla="*/ 2428874 h 4163377"/>
              <a:gd name="connsiteX7" fmla="*/ 971550 w 2680336"/>
              <a:gd name="connsiteY7" fmla="*/ 2428874 h 4163377"/>
              <a:gd name="connsiteX8" fmla="*/ 971550 w 2680336"/>
              <a:gd name="connsiteY8" fmla="*/ 3420427 h 4163377"/>
              <a:gd name="connsiteX9" fmla="*/ 2680336 w 2680336"/>
              <a:gd name="connsiteY9" fmla="*/ 3420427 h 4163377"/>
              <a:gd name="connsiteX10" fmla="*/ 2680336 w 2680336"/>
              <a:gd name="connsiteY10" fmla="*/ 4163377 h 4163377"/>
              <a:gd name="connsiteX11" fmla="*/ 0 w 2680336"/>
              <a:gd name="connsiteY11" fmla="*/ 4163377 h 4163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680336" h="4163377">
                <a:moveTo>
                  <a:pt x="0" y="0"/>
                </a:moveTo>
                <a:lnTo>
                  <a:pt x="2680336" y="0"/>
                </a:lnTo>
                <a:lnTo>
                  <a:pt x="2680336" y="742950"/>
                </a:lnTo>
                <a:lnTo>
                  <a:pt x="971550" y="742950"/>
                </a:lnTo>
                <a:lnTo>
                  <a:pt x="971550" y="1714499"/>
                </a:lnTo>
                <a:lnTo>
                  <a:pt x="2280286" y="1714499"/>
                </a:lnTo>
                <a:lnTo>
                  <a:pt x="2280286" y="2428874"/>
                </a:lnTo>
                <a:lnTo>
                  <a:pt x="971550" y="2428874"/>
                </a:lnTo>
                <a:lnTo>
                  <a:pt x="971550" y="3420427"/>
                </a:lnTo>
                <a:lnTo>
                  <a:pt x="2680336" y="3420427"/>
                </a:lnTo>
                <a:lnTo>
                  <a:pt x="2680336" y="4163377"/>
                </a:lnTo>
                <a:lnTo>
                  <a:pt x="0" y="4163377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6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9547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E5F0C73-7F73-4B6B-AD54-F57F015E08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277563" y="654270"/>
            <a:ext cx="6485523" cy="5549459"/>
          </a:xfrm>
          <a:prstGeom prst="rect">
            <a:avLst/>
          </a:prstGeom>
        </p:spPr>
      </p:pic>
      <p:sp>
        <p:nvSpPr>
          <p:cNvPr id="4" name="Picture Placeholder 7">
            <a:extLst>
              <a:ext uri="{FF2B5EF4-FFF2-40B4-BE49-F238E27FC236}">
                <a16:creationId xmlns:a16="http://schemas.microsoft.com/office/drawing/2014/main" id="{50830010-B425-4D29-9937-AE72FA96E9D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906236" y="983234"/>
            <a:ext cx="4445000" cy="3591446"/>
          </a:xfrm>
          <a:custGeom>
            <a:avLst/>
            <a:gdLst>
              <a:gd name="connsiteX0" fmla="*/ 0 w 4445000"/>
              <a:gd name="connsiteY0" fmla="*/ 0 h 3591446"/>
              <a:gd name="connsiteX1" fmla="*/ 4216400 w 4445000"/>
              <a:gd name="connsiteY1" fmla="*/ 1104900 h 3591446"/>
              <a:gd name="connsiteX2" fmla="*/ 4445000 w 4445000"/>
              <a:gd name="connsiteY2" fmla="*/ 3591446 h 3591446"/>
              <a:gd name="connsiteX3" fmla="*/ 241300 w 4445000"/>
              <a:gd name="connsiteY3" fmla="*/ 3223146 h 3591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45000" h="3591446">
                <a:moveTo>
                  <a:pt x="0" y="0"/>
                </a:moveTo>
                <a:lnTo>
                  <a:pt x="4216400" y="1104900"/>
                </a:lnTo>
                <a:lnTo>
                  <a:pt x="4445000" y="3591446"/>
                </a:lnTo>
                <a:lnTo>
                  <a:pt x="241300" y="322314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5" name="Picture Placeholder 7">
            <a:extLst>
              <a:ext uri="{FF2B5EF4-FFF2-40B4-BE49-F238E27FC236}">
                <a16:creationId xmlns:a16="http://schemas.microsoft.com/office/drawing/2014/main" id="{6FC7C59B-645F-45AE-B8D3-510D92377C2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128736" y="983234"/>
            <a:ext cx="4445000" cy="3591446"/>
          </a:xfrm>
          <a:custGeom>
            <a:avLst/>
            <a:gdLst>
              <a:gd name="connsiteX0" fmla="*/ 0 w 4445000"/>
              <a:gd name="connsiteY0" fmla="*/ 0 h 3591446"/>
              <a:gd name="connsiteX1" fmla="*/ 4216400 w 4445000"/>
              <a:gd name="connsiteY1" fmla="*/ 1104900 h 3591446"/>
              <a:gd name="connsiteX2" fmla="*/ 4445000 w 4445000"/>
              <a:gd name="connsiteY2" fmla="*/ 3591446 h 3591446"/>
              <a:gd name="connsiteX3" fmla="*/ 241300 w 4445000"/>
              <a:gd name="connsiteY3" fmla="*/ 3223146 h 3591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45000" h="3591446">
                <a:moveTo>
                  <a:pt x="0" y="0"/>
                </a:moveTo>
                <a:lnTo>
                  <a:pt x="4216400" y="1104900"/>
                </a:lnTo>
                <a:lnTo>
                  <a:pt x="4445000" y="3591446"/>
                </a:lnTo>
                <a:lnTo>
                  <a:pt x="241300" y="3223146"/>
                </a:lnTo>
                <a:close/>
              </a:path>
            </a:pathLst>
          </a:cu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1502358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>
            <a:extLst>
              <a:ext uri="{FF2B5EF4-FFF2-40B4-BE49-F238E27FC236}">
                <a16:creationId xmlns:a16="http://schemas.microsoft.com/office/drawing/2014/main" id="{0731A28E-EF6F-4497-A5B5-67E53BF1225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548086" y="-19050"/>
            <a:ext cx="2533650" cy="4095750"/>
          </a:xfrm>
          <a:custGeom>
            <a:avLst/>
            <a:gdLst>
              <a:gd name="connsiteX0" fmla="*/ 0 w 2533650"/>
              <a:gd name="connsiteY0" fmla="*/ 0 h 4095750"/>
              <a:gd name="connsiteX1" fmla="*/ 2533650 w 2533650"/>
              <a:gd name="connsiteY1" fmla="*/ 0 h 4095750"/>
              <a:gd name="connsiteX2" fmla="*/ 2533650 w 2533650"/>
              <a:gd name="connsiteY2" fmla="*/ 4095750 h 4095750"/>
              <a:gd name="connsiteX3" fmla="*/ 0 w 2533650"/>
              <a:gd name="connsiteY3" fmla="*/ 4095750 h 4095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33650" h="4095750">
                <a:moveTo>
                  <a:pt x="0" y="0"/>
                </a:moveTo>
                <a:lnTo>
                  <a:pt x="2533650" y="0"/>
                </a:lnTo>
                <a:lnTo>
                  <a:pt x="2533650" y="4095750"/>
                </a:lnTo>
                <a:lnTo>
                  <a:pt x="0" y="4095750"/>
                </a:lnTo>
                <a:close/>
              </a:path>
            </a:pathLst>
          </a:cu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4" name="Picture Placeholder 9">
            <a:extLst>
              <a:ext uri="{FF2B5EF4-FFF2-40B4-BE49-F238E27FC236}">
                <a16:creationId xmlns:a16="http://schemas.microsoft.com/office/drawing/2014/main" id="{5A927B4B-45C2-477C-88A3-271B2BF44BD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653236" y="-19050"/>
            <a:ext cx="2533650" cy="4095750"/>
          </a:xfrm>
          <a:custGeom>
            <a:avLst/>
            <a:gdLst>
              <a:gd name="connsiteX0" fmla="*/ 0 w 2533650"/>
              <a:gd name="connsiteY0" fmla="*/ 0 h 4095750"/>
              <a:gd name="connsiteX1" fmla="*/ 2533650 w 2533650"/>
              <a:gd name="connsiteY1" fmla="*/ 0 h 4095750"/>
              <a:gd name="connsiteX2" fmla="*/ 2533650 w 2533650"/>
              <a:gd name="connsiteY2" fmla="*/ 4095750 h 4095750"/>
              <a:gd name="connsiteX3" fmla="*/ 0 w 2533650"/>
              <a:gd name="connsiteY3" fmla="*/ 4095750 h 4095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33650" h="4095750">
                <a:moveTo>
                  <a:pt x="0" y="0"/>
                </a:moveTo>
                <a:lnTo>
                  <a:pt x="2533650" y="0"/>
                </a:lnTo>
                <a:lnTo>
                  <a:pt x="2533650" y="4095750"/>
                </a:lnTo>
                <a:lnTo>
                  <a:pt x="0" y="4095750"/>
                </a:lnTo>
                <a:close/>
              </a:path>
            </a:pathLst>
          </a:cu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9401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47769D2A-F843-4BA2-AFB9-BC0D0465463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235202" y="948897"/>
            <a:ext cx="2206169" cy="1182747"/>
          </a:xfrm>
          <a:custGeom>
            <a:avLst/>
            <a:gdLst>
              <a:gd name="connsiteX0" fmla="*/ 0 w 2206169"/>
              <a:gd name="connsiteY0" fmla="*/ 0 h 1182747"/>
              <a:gd name="connsiteX1" fmla="*/ 2206169 w 2206169"/>
              <a:gd name="connsiteY1" fmla="*/ 0 h 1182747"/>
              <a:gd name="connsiteX2" fmla="*/ 2206169 w 2206169"/>
              <a:gd name="connsiteY2" fmla="*/ 1182747 h 1182747"/>
              <a:gd name="connsiteX3" fmla="*/ 0 w 2206169"/>
              <a:gd name="connsiteY3" fmla="*/ 1182747 h 11827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06169" h="1182747">
                <a:moveTo>
                  <a:pt x="0" y="0"/>
                </a:moveTo>
                <a:lnTo>
                  <a:pt x="2206169" y="0"/>
                </a:lnTo>
                <a:lnTo>
                  <a:pt x="2206169" y="1182747"/>
                </a:lnTo>
                <a:lnTo>
                  <a:pt x="0" y="118274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9D624706-7130-4F86-A9FB-2B47A295C17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549297" y="3882564"/>
            <a:ext cx="2206169" cy="1182747"/>
          </a:xfrm>
          <a:custGeom>
            <a:avLst/>
            <a:gdLst>
              <a:gd name="connsiteX0" fmla="*/ 0 w 2206169"/>
              <a:gd name="connsiteY0" fmla="*/ 0 h 1182747"/>
              <a:gd name="connsiteX1" fmla="*/ 2206169 w 2206169"/>
              <a:gd name="connsiteY1" fmla="*/ 0 h 1182747"/>
              <a:gd name="connsiteX2" fmla="*/ 2206169 w 2206169"/>
              <a:gd name="connsiteY2" fmla="*/ 1182747 h 1182747"/>
              <a:gd name="connsiteX3" fmla="*/ 0 w 2206169"/>
              <a:gd name="connsiteY3" fmla="*/ 1182747 h 11827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06169" h="1182747">
                <a:moveTo>
                  <a:pt x="0" y="0"/>
                </a:moveTo>
                <a:lnTo>
                  <a:pt x="2206169" y="0"/>
                </a:lnTo>
                <a:lnTo>
                  <a:pt x="2206169" y="1182747"/>
                </a:lnTo>
                <a:lnTo>
                  <a:pt x="0" y="118274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3363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>
            <a:extLst>
              <a:ext uri="{FF2B5EF4-FFF2-40B4-BE49-F238E27FC236}">
                <a16:creationId xmlns:a16="http://schemas.microsoft.com/office/drawing/2014/main" id="{85F6D326-EDD1-448A-898B-D1F1B3BF190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301066" y="1054243"/>
            <a:ext cx="1388534" cy="1388534"/>
          </a:xfrm>
          <a:custGeom>
            <a:avLst/>
            <a:gdLst>
              <a:gd name="connsiteX0" fmla="*/ 694267 w 1388534"/>
              <a:gd name="connsiteY0" fmla="*/ 0 h 1388534"/>
              <a:gd name="connsiteX1" fmla="*/ 1388534 w 1388534"/>
              <a:gd name="connsiteY1" fmla="*/ 694267 h 1388534"/>
              <a:gd name="connsiteX2" fmla="*/ 694267 w 1388534"/>
              <a:gd name="connsiteY2" fmla="*/ 1388534 h 1388534"/>
              <a:gd name="connsiteX3" fmla="*/ 0 w 1388534"/>
              <a:gd name="connsiteY3" fmla="*/ 694267 h 1388534"/>
              <a:gd name="connsiteX4" fmla="*/ 694267 w 1388534"/>
              <a:gd name="connsiteY4" fmla="*/ 0 h 1388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88534" h="1388534">
                <a:moveTo>
                  <a:pt x="694267" y="0"/>
                </a:moveTo>
                <a:cubicBezTo>
                  <a:pt x="1077700" y="0"/>
                  <a:pt x="1388534" y="310834"/>
                  <a:pt x="1388534" y="694267"/>
                </a:cubicBezTo>
                <a:cubicBezTo>
                  <a:pt x="1388534" y="1077700"/>
                  <a:pt x="1077700" y="1388534"/>
                  <a:pt x="694267" y="1388534"/>
                </a:cubicBezTo>
                <a:cubicBezTo>
                  <a:pt x="310834" y="1388534"/>
                  <a:pt x="0" y="1077700"/>
                  <a:pt x="0" y="694267"/>
                </a:cubicBezTo>
                <a:cubicBezTo>
                  <a:pt x="0" y="310834"/>
                  <a:pt x="310834" y="0"/>
                  <a:pt x="694267" y="0"/>
                </a:cubicBezTo>
                <a:close/>
              </a:path>
            </a:pathLst>
          </a:cu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7902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16476D5-66A6-4C46-924C-4A9F30DF3B9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713230" y="0"/>
            <a:ext cx="6501582" cy="6858000"/>
          </a:xfrm>
          <a:custGeom>
            <a:avLst/>
            <a:gdLst>
              <a:gd name="connsiteX0" fmla="*/ 3739332 w 6501582"/>
              <a:gd name="connsiteY0" fmla="*/ 2198914 h 6858000"/>
              <a:gd name="connsiteX1" fmla="*/ 6501582 w 6501582"/>
              <a:gd name="connsiteY1" fmla="*/ 2198914 h 6858000"/>
              <a:gd name="connsiteX2" fmla="*/ 4970183 w 6501582"/>
              <a:gd name="connsiteY2" fmla="*/ 6858000 h 6858000"/>
              <a:gd name="connsiteX3" fmla="*/ 2263955 w 6501582"/>
              <a:gd name="connsiteY3" fmla="*/ 6858000 h 6858000"/>
              <a:gd name="connsiteX4" fmla="*/ 1475377 w 6501582"/>
              <a:gd name="connsiteY4" fmla="*/ 0 h 6858000"/>
              <a:gd name="connsiteX5" fmla="*/ 4237627 w 6501582"/>
              <a:gd name="connsiteY5" fmla="*/ 0 h 6858000"/>
              <a:gd name="connsiteX6" fmla="*/ 2706228 w 6501582"/>
              <a:gd name="connsiteY6" fmla="*/ 4659086 h 6858000"/>
              <a:gd name="connsiteX7" fmla="*/ 0 w 6501582"/>
              <a:gd name="connsiteY7" fmla="*/ 465908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501582" h="6858000">
                <a:moveTo>
                  <a:pt x="3739332" y="2198914"/>
                </a:moveTo>
                <a:lnTo>
                  <a:pt x="6501582" y="2198914"/>
                </a:lnTo>
                <a:lnTo>
                  <a:pt x="4970183" y="6858000"/>
                </a:lnTo>
                <a:lnTo>
                  <a:pt x="2263955" y="6858000"/>
                </a:lnTo>
                <a:close/>
                <a:moveTo>
                  <a:pt x="1475377" y="0"/>
                </a:moveTo>
                <a:lnTo>
                  <a:pt x="4237627" y="0"/>
                </a:lnTo>
                <a:lnTo>
                  <a:pt x="2706228" y="4659086"/>
                </a:lnTo>
                <a:lnTo>
                  <a:pt x="0" y="465908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8285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2">
            <a:extLst>
              <a:ext uri="{FF2B5EF4-FFF2-40B4-BE49-F238E27FC236}">
                <a16:creationId xmlns:a16="http://schemas.microsoft.com/office/drawing/2014/main" id="{18B07573-FFD8-4E59-A415-3F715ADED13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1"/>
            <a:ext cx="5254171" cy="5254171"/>
          </a:xfrm>
          <a:custGeom>
            <a:avLst/>
            <a:gdLst>
              <a:gd name="connsiteX0" fmla="*/ 2627086 w 5254171"/>
              <a:gd name="connsiteY0" fmla="*/ 0 h 5254171"/>
              <a:gd name="connsiteX1" fmla="*/ 5254171 w 5254171"/>
              <a:gd name="connsiteY1" fmla="*/ 2627086 h 5254171"/>
              <a:gd name="connsiteX2" fmla="*/ 2627086 w 5254171"/>
              <a:gd name="connsiteY2" fmla="*/ 5254171 h 5254171"/>
              <a:gd name="connsiteX3" fmla="*/ 0 w 5254171"/>
              <a:gd name="connsiteY3" fmla="*/ 2627086 h 5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54171" h="5254171">
                <a:moveTo>
                  <a:pt x="2627086" y="0"/>
                </a:moveTo>
                <a:lnTo>
                  <a:pt x="5254171" y="2627086"/>
                </a:lnTo>
                <a:lnTo>
                  <a:pt x="2627086" y="5254171"/>
                </a:lnTo>
                <a:lnTo>
                  <a:pt x="0" y="2627086"/>
                </a:lnTo>
                <a:close/>
              </a:path>
            </a:pathLst>
          </a:cu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4" name="Picture Placeholder 18">
            <a:extLst>
              <a:ext uri="{FF2B5EF4-FFF2-40B4-BE49-F238E27FC236}">
                <a16:creationId xmlns:a16="http://schemas.microsoft.com/office/drawing/2014/main" id="{C8D781CD-B4A8-4E3A-B7B9-11D6C7D1F20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885833" y="1"/>
            <a:ext cx="5254171" cy="5254171"/>
          </a:xfrm>
          <a:custGeom>
            <a:avLst/>
            <a:gdLst>
              <a:gd name="connsiteX0" fmla="*/ 2627086 w 5254171"/>
              <a:gd name="connsiteY0" fmla="*/ 0 h 5254171"/>
              <a:gd name="connsiteX1" fmla="*/ 5254171 w 5254171"/>
              <a:gd name="connsiteY1" fmla="*/ 2627086 h 5254171"/>
              <a:gd name="connsiteX2" fmla="*/ 2627086 w 5254171"/>
              <a:gd name="connsiteY2" fmla="*/ 5254171 h 5254171"/>
              <a:gd name="connsiteX3" fmla="*/ 0 w 5254171"/>
              <a:gd name="connsiteY3" fmla="*/ 2627086 h 5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54171" h="5254171">
                <a:moveTo>
                  <a:pt x="2627086" y="0"/>
                </a:moveTo>
                <a:lnTo>
                  <a:pt x="5254171" y="2627086"/>
                </a:lnTo>
                <a:lnTo>
                  <a:pt x="2627086" y="5254171"/>
                </a:lnTo>
                <a:lnTo>
                  <a:pt x="0" y="2627086"/>
                </a:lnTo>
                <a:close/>
              </a:path>
            </a:pathLst>
          </a:cu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6DADDB39-429D-4A32-8166-42E2B042CEF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862778" y="0"/>
            <a:ext cx="6414448" cy="3207224"/>
          </a:xfrm>
          <a:custGeom>
            <a:avLst/>
            <a:gdLst>
              <a:gd name="connsiteX0" fmla="*/ 0 w 6414448"/>
              <a:gd name="connsiteY0" fmla="*/ 0 h 3207224"/>
              <a:gd name="connsiteX1" fmla="*/ 6414448 w 6414448"/>
              <a:gd name="connsiteY1" fmla="*/ 0 h 3207224"/>
              <a:gd name="connsiteX2" fmla="*/ 3207224 w 6414448"/>
              <a:gd name="connsiteY2" fmla="*/ 3207224 h 3207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414448" h="3207224">
                <a:moveTo>
                  <a:pt x="0" y="0"/>
                </a:moveTo>
                <a:lnTo>
                  <a:pt x="6414448" y="0"/>
                </a:lnTo>
                <a:lnTo>
                  <a:pt x="3207224" y="3207224"/>
                </a:lnTo>
                <a:close/>
              </a:path>
            </a:pathLst>
          </a:cu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1662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12113BAC-C64B-407D-910B-CB1ED1198AB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24371" y="2"/>
            <a:ext cx="4622381" cy="6572741"/>
          </a:xfrm>
          <a:custGeom>
            <a:avLst/>
            <a:gdLst>
              <a:gd name="connsiteX0" fmla="*/ 3525099 w 4622381"/>
              <a:gd name="connsiteY0" fmla="*/ 0 h 6572741"/>
              <a:gd name="connsiteX1" fmla="*/ 4622381 w 4622381"/>
              <a:gd name="connsiteY1" fmla="*/ 0 h 6572741"/>
              <a:gd name="connsiteX2" fmla="*/ 4622380 w 4622381"/>
              <a:gd name="connsiteY2" fmla="*/ 4731203 h 6572741"/>
              <a:gd name="connsiteX3" fmla="*/ 4073739 w 4622381"/>
              <a:gd name="connsiteY3" fmla="*/ 5279844 h 6572741"/>
              <a:gd name="connsiteX4" fmla="*/ 4073740 w 4622381"/>
              <a:gd name="connsiteY4" fmla="*/ 5279843 h 6572741"/>
              <a:gd name="connsiteX5" fmla="*/ 3525099 w 4622381"/>
              <a:gd name="connsiteY5" fmla="*/ 4731202 h 6572741"/>
              <a:gd name="connsiteX6" fmla="*/ 2350658 w 4622381"/>
              <a:gd name="connsiteY6" fmla="*/ 0 h 6572741"/>
              <a:gd name="connsiteX7" fmla="*/ 3447940 w 4622381"/>
              <a:gd name="connsiteY7" fmla="*/ 0 h 6572741"/>
              <a:gd name="connsiteX8" fmla="*/ 3447939 w 4622381"/>
              <a:gd name="connsiteY8" fmla="*/ 6024100 h 6572741"/>
              <a:gd name="connsiteX9" fmla="*/ 2899298 w 4622381"/>
              <a:gd name="connsiteY9" fmla="*/ 6572741 h 6572741"/>
              <a:gd name="connsiteX10" fmla="*/ 2899299 w 4622381"/>
              <a:gd name="connsiteY10" fmla="*/ 6572740 h 6572741"/>
              <a:gd name="connsiteX11" fmla="*/ 2350658 w 4622381"/>
              <a:gd name="connsiteY11" fmla="*/ 6024099 h 6572741"/>
              <a:gd name="connsiteX12" fmla="*/ 1176217 w 4622381"/>
              <a:gd name="connsiteY12" fmla="*/ 0 h 6572741"/>
              <a:gd name="connsiteX13" fmla="*/ 2273499 w 4622381"/>
              <a:gd name="connsiteY13" fmla="*/ 0 h 6572741"/>
              <a:gd name="connsiteX14" fmla="*/ 2273498 w 4622381"/>
              <a:gd name="connsiteY14" fmla="*/ 4900346 h 6572741"/>
              <a:gd name="connsiteX15" fmla="*/ 1724857 w 4622381"/>
              <a:gd name="connsiteY15" fmla="*/ 5448987 h 6572741"/>
              <a:gd name="connsiteX16" fmla="*/ 1724858 w 4622381"/>
              <a:gd name="connsiteY16" fmla="*/ 5448986 h 6572741"/>
              <a:gd name="connsiteX17" fmla="*/ 1176217 w 4622381"/>
              <a:gd name="connsiteY17" fmla="*/ 4900345 h 6572741"/>
              <a:gd name="connsiteX18" fmla="*/ 100 w 4622381"/>
              <a:gd name="connsiteY18" fmla="*/ 0 h 6572741"/>
              <a:gd name="connsiteX19" fmla="*/ 1097182 w 4622381"/>
              <a:gd name="connsiteY19" fmla="*/ 0 h 6572741"/>
              <a:gd name="connsiteX20" fmla="*/ 1097282 w 4622381"/>
              <a:gd name="connsiteY20" fmla="*/ 994 h 6572741"/>
              <a:gd name="connsiteX21" fmla="*/ 1097281 w 4622381"/>
              <a:gd name="connsiteY21" fmla="*/ 5262310 h 6572741"/>
              <a:gd name="connsiteX22" fmla="*/ 548640 w 4622381"/>
              <a:gd name="connsiteY22" fmla="*/ 5810951 h 6572741"/>
              <a:gd name="connsiteX23" fmla="*/ 548641 w 4622381"/>
              <a:gd name="connsiteY23" fmla="*/ 5810950 h 6572741"/>
              <a:gd name="connsiteX24" fmla="*/ 0 w 4622381"/>
              <a:gd name="connsiteY24" fmla="*/ 5262309 h 6572741"/>
              <a:gd name="connsiteX25" fmla="*/ 0 w 4622381"/>
              <a:gd name="connsiteY25" fmla="*/ 994 h 6572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4622381" h="6572741">
                <a:moveTo>
                  <a:pt x="3525099" y="0"/>
                </a:moveTo>
                <a:lnTo>
                  <a:pt x="4622381" y="0"/>
                </a:lnTo>
                <a:lnTo>
                  <a:pt x="4622380" y="4731203"/>
                </a:lnTo>
                <a:cubicBezTo>
                  <a:pt x="4622380" y="5034209"/>
                  <a:pt x="4376745" y="5279844"/>
                  <a:pt x="4073739" y="5279844"/>
                </a:cubicBezTo>
                <a:lnTo>
                  <a:pt x="4073740" y="5279843"/>
                </a:lnTo>
                <a:cubicBezTo>
                  <a:pt x="3770734" y="5279843"/>
                  <a:pt x="3525099" y="5034208"/>
                  <a:pt x="3525099" y="4731202"/>
                </a:cubicBezTo>
                <a:close/>
                <a:moveTo>
                  <a:pt x="2350658" y="0"/>
                </a:moveTo>
                <a:lnTo>
                  <a:pt x="3447940" y="0"/>
                </a:lnTo>
                <a:lnTo>
                  <a:pt x="3447939" y="6024100"/>
                </a:lnTo>
                <a:cubicBezTo>
                  <a:pt x="3447939" y="6327106"/>
                  <a:pt x="3202304" y="6572741"/>
                  <a:pt x="2899298" y="6572741"/>
                </a:cubicBezTo>
                <a:lnTo>
                  <a:pt x="2899299" y="6572740"/>
                </a:lnTo>
                <a:cubicBezTo>
                  <a:pt x="2596293" y="6572740"/>
                  <a:pt x="2350658" y="6327105"/>
                  <a:pt x="2350658" y="6024099"/>
                </a:cubicBezTo>
                <a:close/>
                <a:moveTo>
                  <a:pt x="1176217" y="0"/>
                </a:moveTo>
                <a:lnTo>
                  <a:pt x="2273499" y="0"/>
                </a:lnTo>
                <a:lnTo>
                  <a:pt x="2273498" y="4900346"/>
                </a:lnTo>
                <a:cubicBezTo>
                  <a:pt x="2273498" y="5203352"/>
                  <a:pt x="2027863" y="5448987"/>
                  <a:pt x="1724857" y="5448987"/>
                </a:cubicBezTo>
                <a:lnTo>
                  <a:pt x="1724858" y="5448986"/>
                </a:lnTo>
                <a:cubicBezTo>
                  <a:pt x="1421852" y="5448986"/>
                  <a:pt x="1176217" y="5203351"/>
                  <a:pt x="1176217" y="4900345"/>
                </a:cubicBezTo>
                <a:close/>
                <a:moveTo>
                  <a:pt x="100" y="0"/>
                </a:moveTo>
                <a:lnTo>
                  <a:pt x="1097182" y="0"/>
                </a:lnTo>
                <a:lnTo>
                  <a:pt x="1097282" y="994"/>
                </a:lnTo>
                <a:cubicBezTo>
                  <a:pt x="1097282" y="1754766"/>
                  <a:pt x="1097281" y="3508538"/>
                  <a:pt x="1097281" y="5262310"/>
                </a:cubicBezTo>
                <a:cubicBezTo>
                  <a:pt x="1097281" y="5565316"/>
                  <a:pt x="851646" y="5810951"/>
                  <a:pt x="548640" y="5810951"/>
                </a:cubicBezTo>
                <a:lnTo>
                  <a:pt x="548641" y="5810950"/>
                </a:lnTo>
                <a:cubicBezTo>
                  <a:pt x="245635" y="5810950"/>
                  <a:pt x="0" y="5565315"/>
                  <a:pt x="0" y="5262309"/>
                </a:cubicBezTo>
                <a:lnTo>
                  <a:pt x="0" y="99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A57DEFE0-78F0-4B2C-BC9B-A50364A0422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686550" y="3048000"/>
            <a:ext cx="4933950" cy="29908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6684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1634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49" r:id="rId2"/>
    <p:sldLayoutId id="2147483691" r:id="rId3"/>
    <p:sldLayoutId id="2147483687" r:id="rId4"/>
    <p:sldLayoutId id="2147483685" r:id="rId5"/>
    <p:sldLayoutId id="2147483684" r:id="rId6"/>
    <p:sldLayoutId id="2147483680" r:id="rId7"/>
    <p:sldLayoutId id="2147483676" r:id="rId8"/>
    <p:sldLayoutId id="2147483670" r:id="rId9"/>
    <p:sldLayoutId id="2147483668" r:id="rId10"/>
    <p:sldLayoutId id="2147483665" r:id="rId11"/>
    <p:sldLayoutId id="2147483662" r:id="rId12"/>
    <p:sldLayoutId id="2147483660" r:id="rId13"/>
    <p:sldLayoutId id="2147483657" r:id="rId14"/>
    <p:sldLayoutId id="2147483656" r:id="rId15"/>
    <p:sldLayoutId id="2147483655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5.xml"/><Relationship Id="rId4" Type="http://schemas.openxmlformats.org/officeDocument/2006/relationships/comments" Target="../comments/commen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jpeg"/><Relationship Id="rId7" Type="http://schemas.openxmlformats.org/officeDocument/2006/relationships/image" Target="../media/image9.svg"/><Relationship Id="rId12" Type="http://schemas.openxmlformats.org/officeDocument/2006/relationships/comments" Target="../comments/comment3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7.sv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4.xml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4" Type="http://schemas.openxmlformats.org/officeDocument/2006/relationships/comments" Target="../comments/commen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8.xml"/><Relationship Id="rId5" Type="http://schemas.openxmlformats.org/officeDocument/2006/relationships/comments" Target="../comments/comment6.xml"/><Relationship Id="rId4" Type="http://schemas.openxmlformats.org/officeDocument/2006/relationships/image" Target="../media/image1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7.xml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49EC9059-E17F-4DF3-8199-5E2169FA35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BA01079-291E-4ECF-ACB2-53018DFE72FB}"/>
              </a:ext>
            </a:extLst>
          </p:cNvPr>
          <p:cNvSpPr/>
          <p:nvPr/>
        </p:nvSpPr>
        <p:spPr>
          <a:xfrm>
            <a:off x="1914522" y="906568"/>
            <a:ext cx="8362949" cy="5314950"/>
          </a:xfrm>
          <a:prstGeom prst="rect">
            <a:avLst/>
          </a:prstGeom>
          <a:solidFill>
            <a:schemeClr val="tx1">
              <a:lumMod val="95000"/>
              <a:lumOff val="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7">
            <a:extLst>
              <a:ext uri="{FF2B5EF4-FFF2-40B4-BE49-F238E27FC236}">
                <a16:creationId xmlns:a16="http://schemas.microsoft.com/office/drawing/2014/main" id="{FA81E18E-88F8-4481-B813-266BCEB75D10}"/>
              </a:ext>
            </a:extLst>
          </p:cNvPr>
          <p:cNvSpPr txBox="1">
            <a:spLocks/>
          </p:cNvSpPr>
          <p:nvPr/>
        </p:nvSpPr>
        <p:spPr>
          <a:xfrm>
            <a:off x="3158723" y="1786530"/>
            <a:ext cx="5874545" cy="21591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solidFill>
                  <a:schemeClr val="bg1"/>
                </a:solidFill>
                <a:latin typeface="Bebas Neue" panose="020B0606020202050201" pitchFamily="34" charset="0"/>
                <a:ea typeface="Source Sans Pro Black" panose="020B0803030403020204" pitchFamily="34" charset="0"/>
              </a:rPr>
              <a:t>Azure Sentinel</a:t>
            </a:r>
          </a:p>
        </p:txBody>
      </p:sp>
      <p:sp>
        <p:nvSpPr>
          <p:cNvPr id="5" name="Subtitle 8">
            <a:extLst>
              <a:ext uri="{FF2B5EF4-FFF2-40B4-BE49-F238E27FC236}">
                <a16:creationId xmlns:a16="http://schemas.microsoft.com/office/drawing/2014/main" id="{EA108C30-D01D-417F-A6DB-7E3E1A18283F}"/>
              </a:ext>
            </a:extLst>
          </p:cNvPr>
          <p:cNvSpPr txBox="1">
            <a:spLocks/>
          </p:cNvSpPr>
          <p:nvPr/>
        </p:nvSpPr>
        <p:spPr>
          <a:xfrm>
            <a:off x="2440973" y="3128595"/>
            <a:ext cx="7310050" cy="4877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spc="300" dirty="0">
                <a:solidFill>
                  <a:schemeClr val="bg1"/>
                </a:solidFill>
                <a:latin typeface="Bebas Neue" panose="020B0606020202050201" pitchFamily="34" charset="0"/>
                <a:ea typeface="Source Sans Pro" panose="020B0503030403020204" pitchFamily="34" charset="0"/>
              </a:rPr>
              <a:t>For PowerShell Scripters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B754A7-D7A9-4B68-ADDD-E19A118F378A}"/>
              </a:ext>
            </a:extLst>
          </p:cNvPr>
          <p:cNvSpPr txBox="1"/>
          <p:nvPr/>
        </p:nvSpPr>
        <p:spPr>
          <a:xfrm>
            <a:off x="4918377" y="4799082"/>
            <a:ext cx="2355235" cy="35811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  <a:tabLst>
                <a:tab pos="2960688" algn="r"/>
              </a:tabLst>
            </a:pPr>
            <a:r>
              <a:rPr lang="en-GB" sz="2000" baseline="30000" dirty="0">
                <a:solidFill>
                  <a:schemeClr val="bg1"/>
                </a:solidFill>
                <a:latin typeface="Lato" panose="020F0502020204030203" pitchFamily="34" charset="0"/>
                <a:ea typeface="Source Sans Pro" panose="020B0503030403020204" pitchFamily="34" charset="0"/>
                <a:cs typeface="Lato" panose="020F0502020204030203" pitchFamily="34" charset="0"/>
              </a:rPr>
              <a:t>Josh King  ( @WindosNZ )</a:t>
            </a:r>
            <a:endParaRPr lang="en-GB" sz="2000" baseline="30000" dirty="0">
              <a:solidFill>
                <a:schemeClr val="bg1"/>
              </a:solidFill>
              <a:latin typeface="Font Awesome 5 Brands Regular" panose="02000503000000000000" pitchFamily="50" charset="0"/>
              <a:ea typeface="Source Sans Pro" panose="020B0503030403020204" pitchFamily="34" charset="0"/>
              <a:cs typeface="Lato" panose="020F0502020204030203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2B3FCDF-458E-41F9-B50B-584CAA66AE49}"/>
              </a:ext>
            </a:extLst>
          </p:cNvPr>
          <p:cNvGrpSpPr/>
          <p:nvPr/>
        </p:nvGrpSpPr>
        <p:grpSpPr>
          <a:xfrm>
            <a:off x="7667464" y="3564043"/>
            <a:ext cx="1020748" cy="498703"/>
            <a:chOff x="4492546" y="1990497"/>
            <a:chExt cx="1020748" cy="498703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494C9AC-696B-46CC-9EF4-575192040433}"/>
                </a:ext>
              </a:extLst>
            </p:cNvPr>
            <p:cNvCxnSpPr/>
            <p:nvPr/>
          </p:nvCxnSpPr>
          <p:spPr>
            <a:xfrm>
              <a:off x="4492546" y="2219097"/>
              <a:ext cx="1020748" cy="0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38611751-E931-4FD9-92E5-DE522A238FB1}"/>
                </a:ext>
              </a:extLst>
            </p:cNvPr>
            <p:cNvCxnSpPr/>
            <p:nvPr/>
          </p:nvCxnSpPr>
          <p:spPr>
            <a:xfrm>
              <a:off x="5290480" y="1990497"/>
              <a:ext cx="0" cy="498703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6EB3EB0-D2A9-4C1D-994C-B7539F767E6F}"/>
              </a:ext>
            </a:extLst>
          </p:cNvPr>
          <p:cNvGrpSpPr/>
          <p:nvPr/>
        </p:nvGrpSpPr>
        <p:grpSpPr>
          <a:xfrm flipH="1" flipV="1">
            <a:off x="3343114" y="1944850"/>
            <a:ext cx="1020748" cy="498703"/>
            <a:chOff x="4492546" y="1990497"/>
            <a:chExt cx="1020748" cy="498703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15716DD7-9C2C-419A-B2A2-0BBB0156832E}"/>
                </a:ext>
              </a:extLst>
            </p:cNvPr>
            <p:cNvCxnSpPr/>
            <p:nvPr/>
          </p:nvCxnSpPr>
          <p:spPr>
            <a:xfrm>
              <a:off x="4492546" y="2219097"/>
              <a:ext cx="1020748" cy="0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C91F2F8A-D2A8-432C-A9C0-B45630159E43}"/>
                </a:ext>
              </a:extLst>
            </p:cNvPr>
            <p:cNvCxnSpPr/>
            <p:nvPr/>
          </p:nvCxnSpPr>
          <p:spPr>
            <a:xfrm>
              <a:off x="5290480" y="1990497"/>
              <a:ext cx="0" cy="498703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B096B955-FD28-4898-B147-6FD038473FE1}"/>
              </a:ext>
            </a:extLst>
          </p:cNvPr>
          <p:cNvSpPr txBox="1"/>
          <p:nvPr/>
        </p:nvSpPr>
        <p:spPr>
          <a:xfrm>
            <a:off x="7922236" y="5943108"/>
            <a:ext cx="2355235" cy="27841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>
              <a:lnSpc>
                <a:spcPct val="150000"/>
              </a:lnSpc>
              <a:tabLst>
                <a:tab pos="2960688" algn="r"/>
              </a:tabLst>
            </a:pPr>
            <a:r>
              <a:rPr lang="en-GB" sz="1400" baseline="30000" dirty="0">
                <a:solidFill>
                  <a:schemeClr val="bg1"/>
                </a:solidFill>
                <a:latin typeface="Lato" panose="020F0502020204030203" pitchFamily="34" charset="0"/>
                <a:ea typeface="Source Sans Pro" panose="020B0503030403020204" pitchFamily="34" charset="0"/>
                <a:cs typeface="Lato" panose="020F0502020204030203" pitchFamily="34" charset="0"/>
              </a:rPr>
              <a:t>V1.0</a:t>
            </a:r>
            <a:endParaRPr lang="en-GB" sz="1400" baseline="30000" dirty="0">
              <a:solidFill>
                <a:schemeClr val="bg1"/>
              </a:solidFill>
              <a:latin typeface="Font Awesome 5 Brands Regular" panose="02000503000000000000" pitchFamily="50" charset="0"/>
              <a:ea typeface="Source Sans Pro" panose="020B0503030403020204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02731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55FFD296-56B3-452D-838C-A82C330F8429}"/>
              </a:ext>
            </a:extLst>
          </p:cNvPr>
          <p:cNvSpPr/>
          <p:nvPr/>
        </p:nvSpPr>
        <p:spPr>
          <a:xfrm flipH="1">
            <a:off x="0" y="1363579"/>
            <a:ext cx="2343150" cy="4732421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Lato" panose="020F0502020204030203" pitchFamily="34" charset="0"/>
            </a:endParaRPr>
          </a:p>
        </p:txBody>
      </p:sp>
      <p:sp>
        <p:nvSpPr>
          <p:cNvPr id="3" name="Title 7">
            <a:extLst>
              <a:ext uri="{FF2B5EF4-FFF2-40B4-BE49-F238E27FC236}">
                <a16:creationId xmlns:a16="http://schemas.microsoft.com/office/drawing/2014/main" id="{3B8A4FA1-EF61-4E26-AD04-A2B861113C9D}"/>
              </a:ext>
            </a:extLst>
          </p:cNvPr>
          <p:cNvSpPr txBox="1">
            <a:spLocks/>
          </p:cNvSpPr>
          <p:nvPr/>
        </p:nvSpPr>
        <p:spPr>
          <a:xfrm>
            <a:off x="4966788" y="1870317"/>
            <a:ext cx="3862387" cy="131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Bebas Neue" panose="020B0606020202050201" pitchFamily="34" charset="0"/>
                <a:ea typeface="Source Sans Pro Black" panose="020B0803030403020204" pitchFamily="34" charset="0"/>
              </a:rPr>
              <a:t>HELLO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470A655-1B7B-4804-84E1-283AD81EA668}"/>
              </a:ext>
            </a:extLst>
          </p:cNvPr>
          <p:cNvSpPr/>
          <p:nvPr/>
        </p:nvSpPr>
        <p:spPr>
          <a:xfrm>
            <a:off x="7116748" y="3830973"/>
            <a:ext cx="4715252" cy="14314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500" dirty="0">
                <a:latin typeface="Lato Light" panose="020F0302020204030203" pitchFamily="34" charset="0"/>
                <a:ea typeface="Source Sans Pro" panose="020B0503030403020204" pitchFamily="34" charset="0"/>
                <a:cs typeface="Open Sans" panose="020B0606030504020204" pitchFamily="34" charset="0"/>
              </a:rPr>
              <a:t>Systems Administrator @ Tribe</a:t>
            </a:r>
          </a:p>
          <a:p>
            <a:pPr algn="just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500" dirty="0">
                <a:latin typeface="Lato Light" panose="020F0302020204030203" pitchFamily="34" charset="0"/>
                <a:ea typeface="Source Sans Pro" panose="020B0503030403020204" pitchFamily="34" charset="0"/>
                <a:cs typeface="Open Sans" panose="020B0606030504020204" pitchFamily="34" charset="0"/>
              </a:rPr>
              <a:t>Microsoft MVP: Cloud and Datacenter Management</a:t>
            </a:r>
          </a:p>
          <a:p>
            <a:pPr algn="just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latin typeface="Lato Light" panose="020F0302020204030203" pitchFamily="34" charset="0"/>
              <a:ea typeface="Source Sans Pro" panose="020B0503030403020204" pitchFamily="34" charset="0"/>
              <a:cs typeface="Open Sans" panose="020B0606030504020204" pitchFamily="34" charset="0"/>
            </a:endParaRPr>
          </a:p>
          <a:p>
            <a:pPr algn="just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>
                <a:latin typeface="Lato Light" panose="020F0302020204030203" pitchFamily="34" charset="0"/>
                <a:ea typeface="Source Sans Pro" panose="020B0503030403020204" pitchFamily="34" charset="0"/>
                <a:cs typeface="Open Sans" panose="020B0606030504020204" pitchFamily="34" charset="0"/>
              </a:rPr>
              <a:t>    </a:t>
            </a:r>
            <a:r>
              <a:rPr lang="en-US" sz="1600" dirty="0">
                <a:latin typeface="Lato Light" panose="020F0302020204030203" pitchFamily="34" charset="0"/>
                <a:ea typeface="Source Sans Pro" panose="020B0503030403020204" pitchFamily="34" charset="0"/>
                <a:cs typeface="Open Sans" panose="020B0606030504020204" pitchFamily="34" charset="0"/>
              </a:rPr>
              <a:t>@WindosNZ         ToastIT.dev</a:t>
            </a:r>
            <a:endParaRPr lang="en-US" sz="1400" dirty="0">
              <a:latin typeface="Lato Light" panose="020F0302020204030203" pitchFamily="34" charset="0"/>
              <a:ea typeface="Source Sans Pro" panose="020B0503030403020204" pitchFamily="34" charset="0"/>
              <a:cs typeface="Open Sans" panose="020B0606030504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4FE847-2EAF-4943-BB52-7CFC57E7B21F}"/>
              </a:ext>
            </a:extLst>
          </p:cNvPr>
          <p:cNvSpPr txBox="1"/>
          <p:nvPr/>
        </p:nvSpPr>
        <p:spPr>
          <a:xfrm>
            <a:off x="7116748" y="3430863"/>
            <a:ext cx="298781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spc="300" dirty="0">
                <a:latin typeface="Lato" panose="020F0502020204030203" pitchFamily="34" charset="0"/>
                <a:ea typeface="Source Sans Pro" panose="020B0503030403020204" pitchFamily="34" charset="0"/>
                <a:cs typeface="Open Sans" panose="020B0606030504020204" pitchFamily="34" charset="0"/>
              </a:rPr>
              <a:t>JOSH KING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FB441D5-2530-42A4-BEEA-D86F7662A083}"/>
              </a:ext>
            </a:extLst>
          </p:cNvPr>
          <p:cNvGrpSpPr/>
          <p:nvPr/>
        </p:nvGrpSpPr>
        <p:grpSpPr>
          <a:xfrm>
            <a:off x="6096000" y="2818344"/>
            <a:ext cx="1020748" cy="498703"/>
            <a:chOff x="4492546" y="1990497"/>
            <a:chExt cx="1020748" cy="498703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CDCC8231-F621-4F5E-849C-9F1DB96527F7}"/>
                </a:ext>
              </a:extLst>
            </p:cNvPr>
            <p:cNvCxnSpPr/>
            <p:nvPr/>
          </p:nvCxnSpPr>
          <p:spPr>
            <a:xfrm>
              <a:off x="4492546" y="2219097"/>
              <a:ext cx="1020748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91F4124-095A-4758-B8D3-AAA1EE16648F}"/>
                </a:ext>
              </a:extLst>
            </p:cNvPr>
            <p:cNvCxnSpPr/>
            <p:nvPr/>
          </p:nvCxnSpPr>
          <p:spPr>
            <a:xfrm>
              <a:off x="5290480" y="1990497"/>
              <a:ext cx="0" cy="498703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" name="Picture Placeholder 3" descr="A picture containing box&#10;&#10;Description automatically generated">
            <a:extLst>
              <a:ext uri="{FF2B5EF4-FFF2-40B4-BE49-F238E27FC236}">
                <a16:creationId xmlns:a16="http://schemas.microsoft.com/office/drawing/2014/main" id="{623A4E0A-7179-4902-9EC8-72BB9EC910E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0000" y="306143"/>
            <a:ext cx="3862387" cy="6245714"/>
          </a:xfrm>
          <a:prstGeom prst="rect">
            <a:avLst/>
          </a:prstGeom>
        </p:spPr>
      </p:pic>
      <p:pic>
        <p:nvPicPr>
          <p:cNvPr id="25" name="Picture 24" descr="A close up of a sign&#10;&#10;Description automatically generated">
            <a:extLst>
              <a:ext uri="{FF2B5EF4-FFF2-40B4-BE49-F238E27FC236}">
                <a16:creationId xmlns:a16="http://schemas.microsoft.com/office/drawing/2014/main" id="{7E259F16-59C2-42A3-8C2E-465DF85F66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45613" y="5336395"/>
            <a:ext cx="914402" cy="1447803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69D8AC6B-EFEC-40E0-9E98-6F1AC94EBE3F}"/>
              </a:ext>
            </a:extLst>
          </p:cNvPr>
          <p:cNvSpPr/>
          <p:nvPr/>
        </p:nvSpPr>
        <p:spPr>
          <a:xfrm>
            <a:off x="7052941" y="4849960"/>
            <a:ext cx="44114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NZ" sz="2000" dirty="0">
                <a:latin typeface="Font Awesome 5 Brands Regular" panose="02000503000000000000" pitchFamily="50" charset="0"/>
              </a:rPr>
              <a:t></a:t>
            </a:r>
            <a:endParaRPr lang="en-NZ" sz="1600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3943534-8636-4B79-B5A2-7FA5B05961E2}"/>
              </a:ext>
            </a:extLst>
          </p:cNvPr>
          <p:cNvSpPr/>
          <p:nvPr/>
        </p:nvSpPr>
        <p:spPr>
          <a:xfrm>
            <a:off x="8720694" y="4828815"/>
            <a:ext cx="3866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NZ" dirty="0">
                <a:latin typeface="Font Awesome 5 Free Solid" panose="02000503000000000000" pitchFamily="50" charset="0"/>
              </a:rPr>
              <a:t></a:t>
            </a:r>
            <a:endParaRPr lang="en-NZ" sz="1200" dirty="0">
              <a:latin typeface="Font Awesome 5 Free Solid" panose="02000503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33593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EEA8A12F-31A6-4911-8B2F-945529AFE58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270718"/>
            <a:ext cx="12192000" cy="8128000"/>
          </a:xfrm>
        </p:spPr>
      </p:pic>
      <p:sp>
        <p:nvSpPr>
          <p:cNvPr id="2" name="Arrow: Pentagon 1">
            <a:extLst>
              <a:ext uri="{FF2B5EF4-FFF2-40B4-BE49-F238E27FC236}">
                <a16:creationId xmlns:a16="http://schemas.microsoft.com/office/drawing/2014/main" id="{2D18F00E-5CE3-4C74-97FC-58DE6DF9C102}"/>
              </a:ext>
            </a:extLst>
          </p:cNvPr>
          <p:cNvSpPr/>
          <p:nvPr/>
        </p:nvSpPr>
        <p:spPr>
          <a:xfrm>
            <a:off x="5357167" y="675995"/>
            <a:ext cx="5775390" cy="5506010"/>
          </a:xfrm>
          <a:prstGeom prst="homePlate">
            <a:avLst>
              <a:gd name="adj" fmla="val 21765"/>
            </a:avLst>
          </a:prstGeom>
          <a:solidFill>
            <a:schemeClr val="tx1">
              <a:lumMod val="75000"/>
              <a:lumOff val="25000"/>
              <a:alpha val="50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Lato" panose="020F0502020204030203" pitchFamily="34" charset="0"/>
            </a:endParaRPr>
          </a:p>
        </p:txBody>
      </p:sp>
      <p:sp>
        <p:nvSpPr>
          <p:cNvPr id="3" name="Arrow: Pentagon 2">
            <a:extLst>
              <a:ext uri="{FF2B5EF4-FFF2-40B4-BE49-F238E27FC236}">
                <a16:creationId xmlns:a16="http://schemas.microsoft.com/office/drawing/2014/main" id="{D6000BC1-8758-482D-B497-B9C70A044971}"/>
              </a:ext>
            </a:extLst>
          </p:cNvPr>
          <p:cNvSpPr/>
          <p:nvPr/>
        </p:nvSpPr>
        <p:spPr>
          <a:xfrm>
            <a:off x="5357166" y="675995"/>
            <a:ext cx="4396033" cy="5506010"/>
          </a:xfrm>
          <a:prstGeom prst="homePlate">
            <a:avLst>
              <a:gd name="adj" fmla="val 29265"/>
            </a:avLst>
          </a:prstGeom>
          <a:solidFill>
            <a:schemeClr val="tx1">
              <a:lumMod val="85000"/>
              <a:lumOff val="15000"/>
              <a:alpha val="54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Lato" panose="020F0502020204030203" pitchFamily="34" charset="0"/>
            </a:endParaRPr>
          </a:p>
        </p:txBody>
      </p:sp>
      <p:sp>
        <p:nvSpPr>
          <p:cNvPr id="4" name="Arrow: Pentagon 3">
            <a:extLst>
              <a:ext uri="{FF2B5EF4-FFF2-40B4-BE49-F238E27FC236}">
                <a16:creationId xmlns:a16="http://schemas.microsoft.com/office/drawing/2014/main" id="{A146B2AF-7CEC-406A-BFB4-89EC96035729}"/>
              </a:ext>
            </a:extLst>
          </p:cNvPr>
          <p:cNvSpPr/>
          <p:nvPr/>
        </p:nvSpPr>
        <p:spPr>
          <a:xfrm>
            <a:off x="5082846" y="675995"/>
            <a:ext cx="3106281" cy="5506010"/>
          </a:xfrm>
          <a:prstGeom prst="homePlate">
            <a:avLst>
              <a:gd name="adj" fmla="val 41686"/>
            </a:avLst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Lato" panose="020F0502020204030203" pitchFamily="34" charset="0"/>
            </a:endParaRP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76E7ACF-53F2-4708-8D27-B89B52B088F4}"/>
              </a:ext>
            </a:extLst>
          </p:cNvPr>
          <p:cNvCxnSpPr>
            <a:cxnSpLocks/>
            <a:stCxn id="2" idx="3"/>
          </p:cNvCxnSpPr>
          <p:nvPr/>
        </p:nvCxnSpPr>
        <p:spPr>
          <a:xfrm flipH="1">
            <a:off x="6509311" y="3429000"/>
            <a:ext cx="4623246" cy="0"/>
          </a:xfrm>
          <a:prstGeom prst="line">
            <a:avLst/>
          </a:prstGeom>
          <a:ln w="57150">
            <a:solidFill>
              <a:schemeClr val="bg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Arrow: Pentagon 4">
            <a:extLst>
              <a:ext uri="{FF2B5EF4-FFF2-40B4-BE49-F238E27FC236}">
                <a16:creationId xmlns:a16="http://schemas.microsoft.com/office/drawing/2014/main" id="{BA5AC3F1-7D54-427E-8C79-586EB3DFE355}"/>
              </a:ext>
            </a:extLst>
          </p:cNvPr>
          <p:cNvSpPr/>
          <p:nvPr/>
        </p:nvSpPr>
        <p:spPr>
          <a:xfrm>
            <a:off x="896112" y="675995"/>
            <a:ext cx="5870448" cy="5506010"/>
          </a:xfrm>
          <a:prstGeom prst="homePlate">
            <a:avLst>
              <a:gd name="adj" fmla="val 24942"/>
            </a:avLst>
          </a:prstGeom>
          <a:solidFill>
            <a:schemeClr val="tx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Lato" panose="020F0502020204030203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72FFE69-E106-4CE3-BFA7-7F8C5C2527DF}"/>
              </a:ext>
            </a:extLst>
          </p:cNvPr>
          <p:cNvSpPr txBox="1"/>
          <p:nvPr/>
        </p:nvSpPr>
        <p:spPr>
          <a:xfrm>
            <a:off x="999707" y="2199671"/>
            <a:ext cx="334441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Bebas Neue" panose="020B0606020202050201" pitchFamily="34" charset="0"/>
                <a:ea typeface="Source Sans Pro" panose="020B0503030403020204" pitchFamily="34" charset="0"/>
              </a:rPr>
              <a:t>What is</a:t>
            </a:r>
          </a:p>
          <a:p>
            <a:r>
              <a:rPr lang="en-US" sz="3200" dirty="0">
                <a:solidFill>
                  <a:schemeClr val="bg1"/>
                </a:solidFill>
                <a:latin typeface="Bebas Neue" panose="020B0606020202050201" pitchFamily="34" charset="0"/>
                <a:ea typeface="Source Sans Pro" panose="020B0503030403020204" pitchFamily="34" charset="0"/>
              </a:rPr>
              <a:t>Azure Sentinel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7294668-4927-4396-8341-BDE08505B786}"/>
              </a:ext>
            </a:extLst>
          </p:cNvPr>
          <p:cNvSpPr/>
          <p:nvPr/>
        </p:nvSpPr>
        <p:spPr>
          <a:xfrm>
            <a:off x="1643948" y="4211160"/>
            <a:ext cx="2594581" cy="6118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chemeClr val="bg1"/>
                </a:solidFill>
                <a:latin typeface="Lato Light" panose="020F0302020204030203" pitchFamily="34" charset="0"/>
                <a:ea typeface="Source Sans Pro" panose="020B0503030403020204" pitchFamily="34" charset="0"/>
                <a:cs typeface="Open Sans" panose="020B0606030504020204" pitchFamily="34" charset="0"/>
              </a:rPr>
              <a:t>With a dash of AI and the benefit of easy integration with Azure services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36C07B2-5BFF-45A4-8D7E-C21056BF85B3}"/>
              </a:ext>
            </a:extLst>
          </p:cNvPr>
          <p:cNvSpPr txBox="1"/>
          <p:nvPr/>
        </p:nvSpPr>
        <p:spPr>
          <a:xfrm>
            <a:off x="1643947" y="3883119"/>
            <a:ext cx="340408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b="1" spc="300" dirty="0">
                <a:solidFill>
                  <a:schemeClr val="bg1"/>
                </a:solidFill>
                <a:latin typeface="Lato" panose="020F0502020204030203" pitchFamily="34" charset="0"/>
                <a:ea typeface="Source Sans Pro" panose="020B0503030403020204" pitchFamily="34" charset="0"/>
                <a:cs typeface="Open Sans" panose="020B0606030504020204" pitchFamily="34" charset="0"/>
              </a:rPr>
              <a:t>Cloud Based SIEM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516AD2AA-A090-423D-A657-557CDCA3D386}"/>
              </a:ext>
            </a:extLst>
          </p:cNvPr>
          <p:cNvGrpSpPr/>
          <p:nvPr/>
        </p:nvGrpSpPr>
        <p:grpSpPr>
          <a:xfrm>
            <a:off x="2164257" y="2943159"/>
            <a:ext cx="1354517" cy="661771"/>
            <a:chOff x="4492546" y="1990497"/>
            <a:chExt cx="1020748" cy="498703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B54FD530-9EF8-41EC-A2FD-090D0A06940C}"/>
                </a:ext>
              </a:extLst>
            </p:cNvPr>
            <p:cNvCxnSpPr/>
            <p:nvPr/>
          </p:nvCxnSpPr>
          <p:spPr>
            <a:xfrm>
              <a:off x="4492546" y="2219097"/>
              <a:ext cx="1020748" cy="0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7ECCCD8B-562D-42FF-82BB-D42BEDD40F07}"/>
                </a:ext>
              </a:extLst>
            </p:cNvPr>
            <p:cNvCxnSpPr/>
            <p:nvPr/>
          </p:nvCxnSpPr>
          <p:spPr>
            <a:xfrm>
              <a:off x="5290480" y="1990497"/>
              <a:ext cx="0" cy="498703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4" name="Graphic 33">
            <a:extLst>
              <a:ext uri="{FF2B5EF4-FFF2-40B4-BE49-F238E27FC236}">
                <a16:creationId xmlns:a16="http://schemas.microsoft.com/office/drawing/2014/main" id="{BADA6D51-CCBE-4796-ABBB-F77FA11529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6800046" y="2350290"/>
            <a:ext cx="605979" cy="605979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4FEB65D6-96F9-437A-B926-0806426D501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8187847" y="2351469"/>
            <a:ext cx="592457" cy="604800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id="{65B76F4E-7611-4767-9E73-5EC957800F5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9766004" y="2356461"/>
            <a:ext cx="592457" cy="592457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DB2C7335-10E9-45BE-9ADE-22B2723A9A8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5277718" y="2350611"/>
            <a:ext cx="592457" cy="592457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6F986546-21AD-4A62-AA36-881345A3D735}"/>
              </a:ext>
            </a:extLst>
          </p:cNvPr>
          <p:cNvSpPr txBox="1"/>
          <p:nvPr/>
        </p:nvSpPr>
        <p:spPr>
          <a:xfrm rot="17787489">
            <a:off x="3571954" y="4412879"/>
            <a:ext cx="34040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spc="300" dirty="0">
                <a:solidFill>
                  <a:schemeClr val="bg1"/>
                </a:solidFill>
                <a:latin typeface="Lato" panose="020F0502020204030203" pitchFamily="34" charset="0"/>
                <a:ea typeface="Source Sans Pro" panose="020B0503030403020204" pitchFamily="34" charset="0"/>
                <a:cs typeface="Open Sans" panose="020B0606030504020204" pitchFamily="34" charset="0"/>
              </a:rPr>
              <a:t>Collect</a:t>
            </a:r>
            <a:endParaRPr lang="en-US" sz="1400" b="1" spc="300" dirty="0">
              <a:solidFill>
                <a:schemeClr val="bg1"/>
              </a:solidFill>
              <a:latin typeface="Lato" panose="020F0502020204030203" pitchFamily="34" charset="0"/>
              <a:ea typeface="Source Sans Pro" panose="020B0503030403020204" pitchFamily="34" charset="0"/>
              <a:cs typeface="Open Sans" panose="020B0606030504020204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ACAA9BE-63F2-42A4-9622-7C5D07A51E5C}"/>
              </a:ext>
            </a:extLst>
          </p:cNvPr>
          <p:cNvSpPr txBox="1"/>
          <p:nvPr/>
        </p:nvSpPr>
        <p:spPr>
          <a:xfrm rot="17787489">
            <a:off x="5098002" y="4411623"/>
            <a:ext cx="34040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spc="300" dirty="0">
                <a:solidFill>
                  <a:schemeClr val="bg1"/>
                </a:solidFill>
                <a:latin typeface="Lato" panose="020F0502020204030203" pitchFamily="34" charset="0"/>
                <a:ea typeface="Source Sans Pro" panose="020B0503030403020204" pitchFamily="34" charset="0"/>
                <a:cs typeface="Open Sans" panose="020B0606030504020204" pitchFamily="34" charset="0"/>
              </a:rPr>
              <a:t>Detect</a:t>
            </a:r>
            <a:endParaRPr lang="en-US" sz="1400" b="1" spc="300" dirty="0">
              <a:solidFill>
                <a:schemeClr val="bg1"/>
              </a:solidFill>
              <a:latin typeface="Lato" panose="020F0502020204030203" pitchFamily="34" charset="0"/>
              <a:ea typeface="Source Sans Pro" panose="020B0503030403020204" pitchFamily="34" charset="0"/>
              <a:cs typeface="Open Sans" panose="020B0606030504020204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E7DE543-7A90-4EDB-9A9D-13EAC9F03292}"/>
              </a:ext>
            </a:extLst>
          </p:cNvPr>
          <p:cNvSpPr txBox="1"/>
          <p:nvPr/>
        </p:nvSpPr>
        <p:spPr>
          <a:xfrm rot="17787489">
            <a:off x="6540881" y="4411623"/>
            <a:ext cx="34040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spc="300" dirty="0">
                <a:solidFill>
                  <a:schemeClr val="bg1"/>
                </a:solidFill>
                <a:latin typeface="Lato" panose="020F0502020204030203" pitchFamily="34" charset="0"/>
                <a:ea typeface="Source Sans Pro" panose="020B0503030403020204" pitchFamily="34" charset="0"/>
                <a:cs typeface="Open Sans" panose="020B0606030504020204" pitchFamily="34" charset="0"/>
              </a:rPr>
              <a:t>Investigate</a:t>
            </a:r>
            <a:endParaRPr lang="en-US" sz="1400" b="1" spc="300" dirty="0">
              <a:solidFill>
                <a:schemeClr val="bg1"/>
              </a:solidFill>
              <a:latin typeface="Lato" panose="020F0502020204030203" pitchFamily="34" charset="0"/>
              <a:ea typeface="Source Sans Pro" panose="020B0503030403020204" pitchFamily="34" charset="0"/>
              <a:cs typeface="Open Sans" panose="020B0606030504020204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E7B7BC0-DB8F-492A-BCEA-F50E8E250F03}"/>
              </a:ext>
            </a:extLst>
          </p:cNvPr>
          <p:cNvSpPr txBox="1"/>
          <p:nvPr/>
        </p:nvSpPr>
        <p:spPr>
          <a:xfrm rot="17787489">
            <a:off x="8063959" y="4411623"/>
            <a:ext cx="34040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spc="300" dirty="0">
                <a:solidFill>
                  <a:schemeClr val="bg1"/>
                </a:solidFill>
                <a:latin typeface="Lato" panose="020F0502020204030203" pitchFamily="34" charset="0"/>
                <a:ea typeface="Source Sans Pro" panose="020B0503030403020204" pitchFamily="34" charset="0"/>
                <a:cs typeface="Open Sans" panose="020B0606030504020204" pitchFamily="34" charset="0"/>
              </a:rPr>
              <a:t>Respond</a:t>
            </a:r>
            <a:endParaRPr lang="en-US" sz="1400" b="1" spc="300" dirty="0">
              <a:solidFill>
                <a:schemeClr val="bg1"/>
              </a:solidFill>
              <a:latin typeface="Lato" panose="020F0502020204030203" pitchFamily="34" charset="0"/>
              <a:ea typeface="Source Sans Pro" panose="020B0503030403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579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  <p:bldP spid="42" grpId="0"/>
      <p:bldP spid="43" grpId="0"/>
      <p:bldP spid="44" grpId="0"/>
      <p:bldP spid="4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person, indoor, sitting, laptop&#10;&#10;Description automatically generated">
            <a:extLst>
              <a:ext uri="{FF2B5EF4-FFF2-40B4-BE49-F238E27FC236}">
                <a16:creationId xmlns:a16="http://schemas.microsoft.com/office/drawing/2014/main" id="{A45D0D99-EC56-41EA-A3BD-BAA4211D404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66851" y="893488"/>
            <a:ext cx="5676899" cy="302063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4941461-30BD-4FF8-9171-56E37A8DBB1F}"/>
              </a:ext>
            </a:extLst>
          </p:cNvPr>
          <p:cNvSpPr txBox="1"/>
          <p:nvPr/>
        </p:nvSpPr>
        <p:spPr>
          <a:xfrm>
            <a:off x="1911336" y="6233260"/>
            <a:ext cx="379096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aseline="30000" dirty="0">
                <a:latin typeface="Lato Black" panose="020F0A02020204030203" pitchFamily="34" charset="0"/>
                <a:ea typeface="Source Sans Pro" panose="020B0503030403020204" pitchFamily="34" charset="0"/>
                <a:cs typeface="Lato" panose="020F0502020204030203" pitchFamily="34" charset="0"/>
              </a:rPr>
              <a:t>https://azure.microsoft.com/en-in/pricing/details/azure-sentinel</a:t>
            </a:r>
          </a:p>
        </p:txBody>
      </p:sp>
      <p:sp>
        <p:nvSpPr>
          <p:cNvPr id="4" name="Title 7">
            <a:extLst>
              <a:ext uri="{FF2B5EF4-FFF2-40B4-BE49-F238E27FC236}">
                <a16:creationId xmlns:a16="http://schemas.microsoft.com/office/drawing/2014/main" id="{AC45309A-333A-449F-B1FD-07E5A06E812F}"/>
              </a:ext>
            </a:extLst>
          </p:cNvPr>
          <p:cNvSpPr txBox="1">
            <a:spLocks/>
          </p:cNvSpPr>
          <p:nvPr/>
        </p:nvSpPr>
        <p:spPr>
          <a:xfrm>
            <a:off x="7639050" y="1624550"/>
            <a:ext cx="3770990" cy="199495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chemeClr val="tx1">
                    <a:lumMod val="95000"/>
                    <a:lumOff val="5000"/>
                  </a:schemeClr>
                </a:solidFill>
                <a:latin typeface="Bebas Neue" panose="020B0606020202050201" pitchFamily="34" charset="0"/>
                <a:ea typeface="Source Sans Pro" panose="020B0503030403020204" pitchFamily="34" charset="0"/>
              </a:rPr>
              <a:t>What’s</a:t>
            </a:r>
          </a:p>
          <a:p>
            <a:r>
              <a:rPr lang="en-US" sz="4000" dirty="0">
                <a:solidFill>
                  <a:schemeClr val="tx1">
                    <a:lumMod val="95000"/>
                    <a:lumOff val="5000"/>
                  </a:schemeClr>
                </a:solidFill>
                <a:latin typeface="Bebas Neue" panose="020B0606020202050201" pitchFamily="34" charset="0"/>
                <a:ea typeface="Source Sans Pro" panose="020B0503030403020204" pitchFamily="34" charset="0"/>
              </a:rPr>
              <a:t>The</a:t>
            </a:r>
          </a:p>
          <a:p>
            <a:r>
              <a:rPr lang="en-US" sz="4000" dirty="0">
                <a:solidFill>
                  <a:schemeClr val="tx1">
                    <a:lumMod val="95000"/>
                    <a:lumOff val="5000"/>
                  </a:schemeClr>
                </a:solidFill>
                <a:latin typeface="Bebas Neue" panose="020B0606020202050201" pitchFamily="34" charset="0"/>
                <a:ea typeface="Source Sans Pro" panose="020B0503030403020204" pitchFamily="34" charset="0"/>
              </a:rPr>
              <a:t>Cost?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D5A8E04-8B18-43A1-A72C-17E4798CA4F5}"/>
              </a:ext>
            </a:extLst>
          </p:cNvPr>
          <p:cNvSpPr/>
          <p:nvPr/>
        </p:nvSpPr>
        <p:spPr>
          <a:xfrm>
            <a:off x="1911335" y="4569490"/>
            <a:ext cx="7596413" cy="3147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>
                <a:latin typeface="Lato Light" panose="020F0302020204030203" pitchFamily="34" charset="0"/>
                <a:ea typeface="Source Sans Pro" panose="020B0503030403020204" pitchFamily="34" charset="0"/>
                <a:cs typeface="Open Sans" panose="020B0606030504020204" pitchFamily="34" charset="0"/>
              </a:rPr>
              <a:t>+ $2.76 per GB for Log Analytics, after 5 GB free per month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6E3AC4-8D20-4B12-9ABD-75B2377C3A0C}"/>
              </a:ext>
            </a:extLst>
          </p:cNvPr>
          <p:cNvSpPr txBox="1"/>
          <p:nvPr/>
        </p:nvSpPr>
        <p:spPr>
          <a:xfrm>
            <a:off x="1911336" y="4237205"/>
            <a:ext cx="298781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b="1" spc="300" dirty="0">
                <a:latin typeface="Lato" panose="020F0502020204030203" pitchFamily="34" charset="0"/>
                <a:ea typeface="Source Sans Pro" panose="020B0503030403020204" pitchFamily="34" charset="0"/>
                <a:cs typeface="Open Sans" panose="020B0606030504020204" pitchFamily="34" charset="0"/>
              </a:rPr>
              <a:t>$2.46 per GB-ingested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66ADF1D-C16D-486D-8300-23428AA68108}"/>
              </a:ext>
            </a:extLst>
          </p:cNvPr>
          <p:cNvGrpSpPr/>
          <p:nvPr/>
        </p:nvGrpSpPr>
        <p:grpSpPr>
          <a:xfrm>
            <a:off x="8709826" y="3120797"/>
            <a:ext cx="1020748" cy="498703"/>
            <a:chOff x="4492546" y="1990497"/>
            <a:chExt cx="1020748" cy="498703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B0DA6A0-31F7-408E-9335-1A82141816D2}"/>
                </a:ext>
              </a:extLst>
            </p:cNvPr>
            <p:cNvCxnSpPr/>
            <p:nvPr/>
          </p:nvCxnSpPr>
          <p:spPr>
            <a:xfrm>
              <a:off x="4492546" y="2219097"/>
              <a:ext cx="1020748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12D8AB80-AEFA-44FA-B6F8-2E15CE8337E8}"/>
                </a:ext>
              </a:extLst>
            </p:cNvPr>
            <p:cNvCxnSpPr/>
            <p:nvPr/>
          </p:nvCxnSpPr>
          <p:spPr>
            <a:xfrm>
              <a:off x="5290480" y="1990497"/>
              <a:ext cx="0" cy="498703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D98DE99B-7204-4813-9335-68835947197B}"/>
              </a:ext>
            </a:extLst>
          </p:cNvPr>
          <p:cNvSpPr/>
          <p:nvPr/>
        </p:nvSpPr>
        <p:spPr>
          <a:xfrm flipH="1">
            <a:off x="11905340" y="1245446"/>
            <a:ext cx="302634" cy="1994951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Lato" panose="020F0502020204030203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B0E3AEC-7E35-44ED-8FF3-95B9E98A61A6}"/>
              </a:ext>
            </a:extLst>
          </p:cNvPr>
          <p:cNvSpPr/>
          <p:nvPr/>
        </p:nvSpPr>
        <p:spPr>
          <a:xfrm>
            <a:off x="1911335" y="4918748"/>
            <a:ext cx="7596413" cy="3147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>
                <a:latin typeface="Lato Light" panose="020F0302020204030203" pitchFamily="34" charset="0"/>
                <a:ea typeface="Source Sans Pro" panose="020B0503030403020204" pitchFamily="34" charset="0"/>
                <a:cs typeface="Open Sans" panose="020B0606030504020204" pitchFamily="34" charset="0"/>
              </a:rPr>
              <a:t>+ $0.12 per GB per month if more than 90 days retention is needed</a:t>
            </a:r>
          </a:p>
        </p:txBody>
      </p:sp>
    </p:spTree>
    <p:extLst>
      <p:ext uri="{BB962C8B-B14F-4D97-AF65-F5344CB8AC3E}">
        <p14:creationId xmlns:p14="http://schemas.microsoft.com/office/powerpoint/2010/main" val="2317179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 descr="A picture containing clothespin, fence, hanging, white&#10;&#10;Description automatically generated">
            <a:extLst>
              <a:ext uri="{FF2B5EF4-FFF2-40B4-BE49-F238E27FC236}">
                <a16:creationId xmlns:a16="http://schemas.microsoft.com/office/drawing/2014/main" id="{6C80DAF7-448D-4D8F-BDB2-216D3261B2C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4371" y="2"/>
            <a:ext cx="4622381" cy="6572741"/>
          </a:xfr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5DA937B-3799-45CF-94D4-92E7F80C0BC8}"/>
              </a:ext>
            </a:extLst>
          </p:cNvPr>
          <p:cNvSpPr txBox="1"/>
          <p:nvPr/>
        </p:nvSpPr>
        <p:spPr>
          <a:xfrm>
            <a:off x="6510065" y="3524250"/>
            <a:ext cx="419500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spc="600" dirty="0">
                <a:latin typeface="Bebas Neue" panose="020B0606020202050201" pitchFamily="34" charset="0"/>
              </a:rPr>
              <a:t>Number 8 Wire</a:t>
            </a:r>
          </a:p>
          <a:p>
            <a:pPr algn="ctr"/>
            <a:r>
              <a:rPr lang="en-US" sz="3200" spc="600" dirty="0">
                <a:latin typeface="Bebas Neue" panose="020B0606020202050201" pitchFamily="34" charset="0"/>
              </a:rPr>
              <a:t>Mentality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5A005A0-75B0-45BF-952C-39378DF0BDBE}"/>
              </a:ext>
            </a:extLst>
          </p:cNvPr>
          <p:cNvGrpSpPr/>
          <p:nvPr/>
        </p:nvGrpSpPr>
        <p:grpSpPr>
          <a:xfrm flipH="1">
            <a:off x="6009289" y="2446907"/>
            <a:ext cx="1354517" cy="661771"/>
            <a:chOff x="4492546" y="1990497"/>
            <a:chExt cx="1020748" cy="498703"/>
          </a:xfrm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9A28981D-5512-4D57-8213-96DCCB484D2B}"/>
                </a:ext>
              </a:extLst>
            </p:cNvPr>
            <p:cNvCxnSpPr/>
            <p:nvPr/>
          </p:nvCxnSpPr>
          <p:spPr>
            <a:xfrm>
              <a:off x="4492546" y="2219097"/>
              <a:ext cx="1020748" cy="0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9486643E-8E2B-4624-9BC7-F49B0BC1380E}"/>
                </a:ext>
              </a:extLst>
            </p:cNvPr>
            <p:cNvCxnSpPr/>
            <p:nvPr/>
          </p:nvCxnSpPr>
          <p:spPr>
            <a:xfrm>
              <a:off x="5290480" y="1990497"/>
              <a:ext cx="0" cy="498703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808176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iamond 17">
            <a:extLst>
              <a:ext uri="{FF2B5EF4-FFF2-40B4-BE49-F238E27FC236}">
                <a16:creationId xmlns:a16="http://schemas.microsoft.com/office/drawing/2014/main" id="{AB9BDA75-BBD4-4851-8425-431C6978D5F4}"/>
              </a:ext>
            </a:extLst>
          </p:cNvPr>
          <p:cNvSpPr/>
          <p:nvPr/>
        </p:nvSpPr>
        <p:spPr>
          <a:xfrm>
            <a:off x="7459088" y="573256"/>
            <a:ext cx="4107659" cy="4107659"/>
          </a:xfrm>
          <a:prstGeom prst="diamond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Lato Light" panose="020F0302020204030203" pitchFamily="34" charset="0"/>
              <a:ea typeface="Source Sans Pro" panose="020B0503030403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E519630-25C0-4AAC-8340-37DD92951208}"/>
              </a:ext>
            </a:extLst>
          </p:cNvPr>
          <p:cNvSpPr txBox="1"/>
          <p:nvPr/>
        </p:nvSpPr>
        <p:spPr>
          <a:xfrm>
            <a:off x="4397792" y="4081088"/>
            <a:ext cx="334441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Bebas Neue" panose="020B0606020202050201" pitchFamily="34" charset="0"/>
                <a:ea typeface="Source Sans Pro" panose="020B0503030403020204" pitchFamily="34" charset="0"/>
              </a:rPr>
              <a:t>Demo</a:t>
            </a:r>
            <a:r>
              <a:rPr lang="en-US" sz="3200" dirty="0">
                <a:latin typeface="Bebas Neue" panose="020B0606020202050201" pitchFamily="34" charset="0"/>
                <a:ea typeface="Source Sans Pro" panose="020B0503030403020204" pitchFamily="34" charset="0"/>
              </a:rPr>
              <a:t> </a:t>
            </a:r>
          </a:p>
        </p:txBody>
      </p:sp>
      <p:pic>
        <p:nvPicPr>
          <p:cNvPr id="6" name="Picture Placeholder 5" descr="A group of people posing for the camera&#10;&#10;Description automatically generated">
            <a:extLst>
              <a:ext uri="{FF2B5EF4-FFF2-40B4-BE49-F238E27FC236}">
                <a16:creationId xmlns:a16="http://schemas.microsoft.com/office/drawing/2014/main" id="{9FB77256-9513-4C7F-92CC-F8C01F837263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AE109E15-524B-4457-93FC-D980704A1F59}"/>
              </a:ext>
            </a:extLst>
          </p:cNvPr>
          <p:cNvGrpSpPr/>
          <p:nvPr/>
        </p:nvGrpSpPr>
        <p:grpSpPr>
          <a:xfrm>
            <a:off x="5965999" y="4556874"/>
            <a:ext cx="1354517" cy="661771"/>
            <a:chOff x="4492546" y="1990497"/>
            <a:chExt cx="1020748" cy="498703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818786E8-F8F8-4AFC-8FB3-85906BA26EDA}"/>
                </a:ext>
              </a:extLst>
            </p:cNvPr>
            <p:cNvCxnSpPr/>
            <p:nvPr/>
          </p:nvCxnSpPr>
          <p:spPr>
            <a:xfrm>
              <a:off x="4492546" y="2219097"/>
              <a:ext cx="1020748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F33303B-9AAF-4360-AD61-6A85A40D6945}"/>
                </a:ext>
              </a:extLst>
            </p:cNvPr>
            <p:cNvCxnSpPr/>
            <p:nvPr/>
          </p:nvCxnSpPr>
          <p:spPr>
            <a:xfrm>
              <a:off x="5290480" y="1990497"/>
              <a:ext cx="0" cy="498703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Placeholder 16" descr="A circuit board&#10;&#10;Description automatically generated">
            <a:extLst>
              <a:ext uri="{FF2B5EF4-FFF2-40B4-BE49-F238E27FC236}">
                <a16:creationId xmlns:a16="http://schemas.microsoft.com/office/drawing/2014/main" id="{C48C1819-98F6-4C75-B88B-0557A84B717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040F19C9-944C-495F-BF20-F183E7FC8ACB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8689790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3E7E3A08-64BA-4A1E-8293-1EE5DE2B7FE2}"/>
              </a:ext>
            </a:extLst>
          </p:cNvPr>
          <p:cNvSpPr txBox="1">
            <a:spLocks/>
          </p:cNvSpPr>
          <p:nvPr/>
        </p:nvSpPr>
        <p:spPr>
          <a:xfrm>
            <a:off x="6173226" y="985595"/>
            <a:ext cx="5281450" cy="1401086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solidFill>
                  <a:schemeClr val="tx1">
                    <a:lumMod val="95000"/>
                    <a:lumOff val="5000"/>
                  </a:schemeClr>
                </a:solidFill>
                <a:latin typeface="Bebas Neue" panose="020B0606020202050201" pitchFamily="34" charset="0"/>
                <a:ea typeface="Source Sans Pro" panose="020B0503030403020204" pitchFamily="34" charset="0"/>
              </a:rPr>
              <a:t>Thank</a:t>
            </a:r>
          </a:p>
          <a:p>
            <a:r>
              <a:rPr lang="en-US" sz="4800" dirty="0">
                <a:solidFill>
                  <a:schemeClr val="tx1">
                    <a:lumMod val="95000"/>
                    <a:lumOff val="5000"/>
                  </a:schemeClr>
                </a:solidFill>
                <a:latin typeface="Bebas Neue" panose="020B0606020202050201" pitchFamily="34" charset="0"/>
                <a:ea typeface="Source Sans Pro" panose="020B0503030403020204" pitchFamily="34" charset="0"/>
              </a:rPr>
              <a:t>You!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DD2C7C1-D3A5-4D40-AC5B-5E6E812799C5}"/>
              </a:ext>
            </a:extLst>
          </p:cNvPr>
          <p:cNvSpPr/>
          <p:nvPr/>
        </p:nvSpPr>
        <p:spPr>
          <a:xfrm>
            <a:off x="8208084" y="4737427"/>
            <a:ext cx="3246591" cy="3753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>
                <a:latin typeface="Lato Light" panose="020F0302020204030203" pitchFamily="34" charset="0"/>
                <a:ea typeface="Source Sans Pro" panose="020B0503030403020204" pitchFamily="34" charset="0"/>
                <a:cs typeface="Open Sans" panose="020B0606030504020204" pitchFamily="34" charset="0"/>
              </a:rPr>
              <a:t>@WindosNZ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ED85D4C-5D6D-4A66-AC45-B60BBCB3F4AA}"/>
              </a:ext>
            </a:extLst>
          </p:cNvPr>
          <p:cNvSpPr txBox="1"/>
          <p:nvPr/>
        </p:nvSpPr>
        <p:spPr>
          <a:xfrm>
            <a:off x="8050588" y="4381764"/>
            <a:ext cx="29878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spc="300" dirty="0">
                <a:latin typeface="Lato" panose="020F0502020204030203" pitchFamily="34" charset="0"/>
                <a:ea typeface="Source Sans Pro" panose="020B0503030403020204" pitchFamily="34" charset="0"/>
                <a:cs typeface="Open Sans" panose="020B0606030504020204" pitchFamily="34" charset="0"/>
              </a:rPr>
              <a:t>Get in touch: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C09570D-1470-429A-937A-EB9C1AD1B5A7}"/>
              </a:ext>
            </a:extLst>
          </p:cNvPr>
          <p:cNvGrpSpPr/>
          <p:nvPr/>
        </p:nvGrpSpPr>
        <p:grpSpPr>
          <a:xfrm>
            <a:off x="6663573" y="2462430"/>
            <a:ext cx="1354517" cy="661771"/>
            <a:chOff x="4492546" y="1990497"/>
            <a:chExt cx="1020748" cy="498703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E8790DF-2924-4A04-A7F1-0F79C88D25EF}"/>
                </a:ext>
              </a:extLst>
            </p:cNvPr>
            <p:cNvCxnSpPr/>
            <p:nvPr/>
          </p:nvCxnSpPr>
          <p:spPr>
            <a:xfrm>
              <a:off x="4492546" y="2219097"/>
              <a:ext cx="1020748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BEDB6A0-5BC0-4EC3-A5C9-174E3891F66A}"/>
                </a:ext>
              </a:extLst>
            </p:cNvPr>
            <p:cNvCxnSpPr/>
            <p:nvPr/>
          </p:nvCxnSpPr>
          <p:spPr>
            <a:xfrm>
              <a:off x="5290480" y="1990497"/>
              <a:ext cx="0" cy="498703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itle 7">
            <a:extLst>
              <a:ext uri="{FF2B5EF4-FFF2-40B4-BE49-F238E27FC236}">
                <a16:creationId xmlns:a16="http://schemas.microsoft.com/office/drawing/2014/main" id="{A0EE4CDC-B709-430C-B252-213895BAF5F7}"/>
              </a:ext>
            </a:extLst>
          </p:cNvPr>
          <p:cNvSpPr txBox="1">
            <a:spLocks/>
          </p:cNvSpPr>
          <p:nvPr/>
        </p:nvSpPr>
        <p:spPr>
          <a:xfrm>
            <a:off x="6173220" y="3197826"/>
            <a:ext cx="6128769" cy="699612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solidFill>
                  <a:schemeClr val="tx1">
                    <a:lumMod val="95000"/>
                    <a:lumOff val="5000"/>
                  </a:schemeClr>
                </a:solidFill>
                <a:latin typeface="Bebas Neue" panose="020B0606020202050201" pitchFamily="34" charset="0"/>
                <a:ea typeface="Source Sans Pro" panose="020B0503030403020204" pitchFamily="34" charset="0"/>
              </a:rPr>
              <a:t>http://bit.ly/2020-01-AS4PS</a:t>
            </a:r>
          </a:p>
        </p:txBody>
      </p:sp>
      <p:sp>
        <p:nvSpPr>
          <p:cNvPr id="4" name="Right Triangle 3">
            <a:extLst>
              <a:ext uri="{FF2B5EF4-FFF2-40B4-BE49-F238E27FC236}">
                <a16:creationId xmlns:a16="http://schemas.microsoft.com/office/drawing/2014/main" id="{2D0896A3-F857-41A9-94C1-B92D6F36841D}"/>
              </a:ext>
            </a:extLst>
          </p:cNvPr>
          <p:cNvSpPr/>
          <p:nvPr/>
        </p:nvSpPr>
        <p:spPr>
          <a:xfrm rot="5400000">
            <a:off x="-138652" y="123694"/>
            <a:ext cx="1525365" cy="1277978"/>
          </a:xfrm>
          <a:custGeom>
            <a:avLst/>
            <a:gdLst>
              <a:gd name="connsiteX0" fmla="*/ 0 w 1309945"/>
              <a:gd name="connsiteY0" fmla="*/ 1263022 h 1263022"/>
              <a:gd name="connsiteX1" fmla="*/ 0 w 1309945"/>
              <a:gd name="connsiteY1" fmla="*/ 0 h 1263022"/>
              <a:gd name="connsiteX2" fmla="*/ 1309945 w 1309945"/>
              <a:gd name="connsiteY2" fmla="*/ 1263022 h 1263022"/>
              <a:gd name="connsiteX3" fmla="*/ 0 w 1309945"/>
              <a:gd name="connsiteY3" fmla="*/ 1263022 h 1263022"/>
              <a:gd name="connsiteX0" fmla="*/ 0 w 1595698"/>
              <a:gd name="connsiteY0" fmla="*/ 1263022 h 1320175"/>
              <a:gd name="connsiteX1" fmla="*/ 0 w 1595698"/>
              <a:gd name="connsiteY1" fmla="*/ 0 h 1320175"/>
              <a:gd name="connsiteX2" fmla="*/ 1595698 w 1595698"/>
              <a:gd name="connsiteY2" fmla="*/ 1320175 h 1320175"/>
              <a:gd name="connsiteX3" fmla="*/ 0 w 1595698"/>
              <a:gd name="connsiteY3" fmla="*/ 1263022 h 1320175"/>
              <a:gd name="connsiteX0" fmla="*/ 0 w 1651972"/>
              <a:gd name="connsiteY0" fmla="*/ 1263022 h 1292043"/>
              <a:gd name="connsiteX1" fmla="*/ 0 w 1651972"/>
              <a:gd name="connsiteY1" fmla="*/ 0 h 1292043"/>
              <a:gd name="connsiteX2" fmla="*/ 1651972 w 1651972"/>
              <a:gd name="connsiteY2" fmla="*/ 1292043 h 1292043"/>
              <a:gd name="connsiteX3" fmla="*/ 0 w 1651972"/>
              <a:gd name="connsiteY3" fmla="*/ 1263022 h 1292043"/>
              <a:gd name="connsiteX0" fmla="*/ 0 w 1525365"/>
              <a:gd name="connsiteY0" fmla="*/ 1263022 h 1277978"/>
              <a:gd name="connsiteX1" fmla="*/ 0 w 1525365"/>
              <a:gd name="connsiteY1" fmla="*/ 0 h 1277978"/>
              <a:gd name="connsiteX2" fmla="*/ 1525365 w 1525365"/>
              <a:gd name="connsiteY2" fmla="*/ 1277978 h 1277978"/>
              <a:gd name="connsiteX3" fmla="*/ 0 w 1525365"/>
              <a:gd name="connsiteY3" fmla="*/ 1263022 h 1277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25365" h="1277978">
                <a:moveTo>
                  <a:pt x="0" y="1263022"/>
                </a:moveTo>
                <a:lnTo>
                  <a:pt x="0" y="0"/>
                </a:lnTo>
                <a:lnTo>
                  <a:pt x="1525365" y="1277978"/>
                </a:lnTo>
                <a:lnTo>
                  <a:pt x="0" y="1263022"/>
                </a:ln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Placeholder 6" descr="A picture containing indoor, table, sitting, small&#10;&#10;Description automatically generated">
            <a:extLst>
              <a:ext uri="{FF2B5EF4-FFF2-40B4-BE49-F238E27FC236}">
                <a16:creationId xmlns:a16="http://schemas.microsoft.com/office/drawing/2014/main" id="{50BF8AFE-1F39-457E-8293-73D2B04DD21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5010150" cy="6858000"/>
          </a:xfrm>
        </p:spPr>
      </p:pic>
    </p:spTree>
    <p:extLst>
      <p:ext uri="{BB962C8B-B14F-4D97-AF65-F5344CB8AC3E}">
        <p14:creationId xmlns:p14="http://schemas.microsoft.com/office/powerpoint/2010/main" val="37233503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552</TotalTime>
  <Words>185</Words>
  <Application>Microsoft Office PowerPoint</Application>
  <PresentationFormat>Widescreen</PresentationFormat>
  <Paragraphs>45</Paragraphs>
  <Slides>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6" baseType="lpstr">
      <vt:lpstr>Arial</vt:lpstr>
      <vt:lpstr>Bebas Neue</vt:lpstr>
      <vt:lpstr>Calibri</vt:lpstr>
      <vt:lpstr>Font Awesome 5 Brands Regular</vt:lpstr>
      <vt:lpstr>Font Awesome 5 Free Solid</vt:lpstr>
      <vt:lpstr>Lato</vt:lpstr>
      <vt:lpstr>Lato Black</vt:lpstr>
      <vt:lpstr>Lato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LDDX</dc:creator>
  <cp:lastModifiedBy>Joshua King</cp:lastModifiedBy>
  <cp:revision>82</cp:revision>
  <dcterms:created xsi:type="dcterms:W3CDTF">2018-03-10T12:27:36Z</dcterms:created>
  <dcterms:modified xsi:type="dcterms:W3CDTF">2020-01-14T09:18:54Z</dcterms:modified>
</cp:coreProperties>
</file>